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71" r:id="rId8"/>
    <p:sldId id="264" r:id="rId9"/>
    <p:sldId id="265" r:id="rId10"/>
    <p:sldId id="266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4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4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9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E4A3-665B-6A4A-B0FE-B068C7798505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ADBF4-CAD8-BD41-9B23-E938D3A0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93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Going to School at Woodburn Primary School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052" name="Picture 4" descr="Going back to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06" y="1707138"/>
            <a:ext cx="4305588" cy="430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will eat my snack in the playground at break time.</a:t>
            </a:r>
            <a:endParaRPr lang="en-US" dirty="0"/>
          </a:p>
        </p:txBody>
      </p:sp>
      <p:pic>
        <p:nvPicPr>
          <p:cNvPr id="8" name="image30.jpg"/>
          <p:cNvPicPr>
            <a:picLocks noGrp="1"/>
          </p:cNvPicPr>
          <p:nvPr>
            <p:ph idx="1"/>
          </p:nvPr>
        </p:nvPicPr>
        <p:blipFill>
          <a:blip r:embed="rId2"/>
          <a:srcRect b="33985"/>
          <a:stretch>
            <a:fillRect/>
          </a:stretch>
        </p:blipFill>
        <p:spPr>
          <a:xfrm>
            <a:off x="522288" y="1027820"/>
            <a:ext cx="8229600" cy="348314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8841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274638"/>
            <a:ext cx="6034617" cy="452596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9831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 will eat my lunch in </a:t>
            </a:r>
            <a:r>
              <a:rPr lang="en-US" smtClean="0"/>
              <a:t>the dinner hall.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9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04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will be going to school at Woodburn Primary School.</a:t>
            </a:r>
            <a:endParaRPr lang="en-US" dirty="0"/>
          </a:p>
        </p:txBody>
      </p:sp>
      <p:pic>
        <p:nvPicPr>
          <p:cNvPr id="4" name="image10.jpg" descr="C:\Users\mcneie31\Desktop\sunset school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6934" y="231775"/>
            <a:ext cx="8050131" cy="45259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4433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32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Head Teacher is </a:t>
            </a:r>
            <a:r>
              <a:rPr lang="en-US" dirty="0" err="1" smtClean="0"/>
              <a:t>Mrs</a:t>
            </a:r>
            <a:r>
              <a:rPr lang="en-US" dirty="0" smtClean="0"/>
              <a:t> Findlay. She is responsible for all the children and staff at Woodburn. </a:t>
            </a:r>
            <a:endParaRPr lang="en-US" dirty="0"/>
          </a:p>
        </p:txBody>
      </p:sp>
      <p:pic>
        <p:nvPicPr>
          <p:cNvPr id="4" name="image12.png"/>
          <p:cNvPicPr>
            <a:picLocks noGrp="1"/>
          </p:cNvPicPr>
          <p:nvPr>
            <p:ph idx="1"/>
          </p:nvPr>
        </p:nvPicPr>
        <p:blipFill>
          <a:blip r:embed="rId2"/>
          <a:srcRect l="17179" t="8184" r="8378" b="17860"/>
          <a:stretch>
            <a:fillRect/>
          </a:stretch>
        </p:blipFill>
        <p:spPr>
          <a:xfrm>
            <a:off x="3276521" y="1330036"/>
            <a:ext cx="2590958" cy="29921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5918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31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teacher is _____. She will be there to help me.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097" t="30793" r="23089" b="21161"/>
          <a:stretch/>
        </p:blipFill>
        <p:spPr>
          <a:xfrm>
            <a:off x="787266" y="474735"/>
            <a:ext cx="7569468" cy="43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2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will walk in and put my backpack and coat away.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40870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7865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97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will start my day choosing where to play with my friends in my classroom.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31.jpg" descr="C:\Users\fauldj86\Downloads\IMG_2768.jpg"/>
          <p:cNvPicPr/>
          <p:nvPr/>
        </p:nvPicPr>
        <p:blipFill>
          <a:blip r:embed="rId2"/>
          <a:srcRect l="-956" t="15797" r="956" b="19980"/>
          <a:stretch>
            <a:fillRect/>
          </a:stretch>
        </p:blipFill>
        <p:spPr>
          <a:xfrm>
            <a:off x="637310" y="628073"/>
            <a:ext cx="8049490" cy="44544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6419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where we will sit when we are asked to come and sit together.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27" y="34405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8290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91" y="50667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I need to go to the toilet, this is where I go. I will tell an adult before going.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1288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420442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7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will play inside and outside when I am learning. 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2173471"/>
            <a:ext cx="4698423" cy="3523818"/>
          </a:xfrm>
        </p:spPr>
      </p:pic>
      <p:pic>
        <p:nvPicPr>
          <p:cNvPr id="7" name="image25.jpg" descr="C:\Users\fauldj86\Downloads\image008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001895" cy="375221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8042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149</Words>
  <Application>Microsoft Office PowerPoint</Application>
  <PresentationFormat>On-screen Show (4:3)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Office Theme</vt:lpstr>
      <vt:lpstr>Going to School at Woodburn Primary School </vt:lpstr>
      <vt:lpstr>I will be going to school at Woodburn Primary School.</vt:lpstr>
      <vt:lpstr>My Head Teacher is Mrs Findlay. She is responsible for all the children and staff at Woodburn. </vt:lpstr>
      <vt:lpstr>My teacher is _____. She will be there to help me.</vt:lpstr>
      <vt:lpstr>I will walk in and put my backpack and coat away.</vt:lpstr>
      <vt:lpstr>I will start my day choosing where to play with my friends in my classroom.</vt:lpstr>
      <vt:lpstr>This is where we will sit when we are asked to come and sit together. </vt:lpstr>
      <vt:lpstr>If I need to go to the toilet, this is where I go. I will tell an adult before going.</vt:lpstr>
      <vt:lpstr>I will play inside and outside when I am learning.  </vt:lpstr>
      <vt:lpstr>I will eat my snack in the playground at break time.</vt:lpstr>
      <vt:lpstr>PowerPoint Presentation</vt:lpstr>
    </vt:vector>
  </TitlesOfParts>
  <Company>District #10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Colton Goes to School</dc:title>
  <dc:creator>EPS Teacher</dc:creator>
  <cp:lastModifiedBy>Jennifer Faulds (MGFL)</cp:lastModifiedBy>
  <cp:revision>20</cp:revision>
  <cp:lastPrinted>2013-08-08T20:08:37Z</cp:lastPrinted>
  <dcterms:created xsi:type="dcterms:W3CDTF">2013-08-08T02:44:16Z</dcterms:created>
  <dcterms:modified xsi:type="dcterms:W3CDTF">2024-04-30T09:00:52Z</dcterms:modified>
</cp:coreProperties>
</file>