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86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4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1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91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0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25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12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64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9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0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19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99BFF-77C4-4103-9BB6-3A3AED21CF48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B01A-9DDE-46AC-95D3-01D08A968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23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XCCW Joined 23a" panose="03050602040000000000" pitchFamily="66" charset="0"/>
              </a:rPr>
              <a:t>Winter poems</a:t>
            </a:r>
            <a:endParaRPr lang="en-GB" dirty="0">
              <a:latin typeface="XCCW Joined 23a" panose="0305060204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XCCW Joined 23a" panose="03050602040000000000" pitchFamily="66" charset="0"/>
              </a:rPr>
              <a:t>LI: to write a short rhyming poem about Winter.</a:t>
            </a:r>
            <a:endParaRPr lang="en-GB" dirty="0">
              <a:latin typeface="XCCW Joined 23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3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now powerpoint for winter poetry and writing template | Teaching Resourc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81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rs. Black's Bees: Arctic Freeze~ Updates &amp; Sale | Kindergarten poems, Kids  poems, Rhyming activiti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992" y="0"/>
            <a:ext cx="5343007" cy="700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74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ems For Kids About School That Rhyme Shel Silverstein in English To  Recite About Friends in Urdu | Winter poems, Kids poems, Winter poetr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00" y="0"/>
            <a:ext cx="5092700" cy="688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90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nowmen Pocket Chart Rhymes | Winter kindergarten, Winter poems, Winter  preschoo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566" y="0"/>
            <a:ext cx="5636934" cy="700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13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3345"/>
            <a:ext cx="10515600" cy="5733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CW Cursive Writing 23" panose="03050602040000000000" pitchFamily="66" charset="0"/>
              </a:rPr>
              <a:t>Use this space to create your own winter poem.</a:t>
            </a:r>
            <a:endParaRPr lang="en-GB" sz="2000" dirty="0">
              <a:latin typeface="CCW Cursive Writing 23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72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CCW Cursive Writing 23</vt:lpstr>
      <vt:lpstr>XCCW Joined 23a</vt:lpstr>
      <vt:lpstr>Office Theme</vt:lpstr>
      <vt:lpstr>Winter poems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Midlothian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poems</dc:title>
  <dc:creator>Linzi Slymand</dc:creator>
  <cp:lastModifiedBy>Linzi Slymand</cp:lastModifiedBy>
  <cp:revision>4</cp:revision>
  <dcterms:created xsi:type="dcterms:W3CDTF">2020-12-08T11:19:28Z</dcterms:created>
  <dcterms:modified xsi:type="dcterms:W3CDTF">2021-11-19T10:35:27Z</dcterms:modified>
</cp:coreProperties>
</file>