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B264DD1-3770-4228-918C-770CB7D7EC37}" type="datetimeFigureOut">
              <a:rPr lang="en-US" smtClean="0"/>
              <a:pPr/>
              <a:t>2/13/2018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AC68AD9-4E75-4DD1-B732-4896C87DA57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264DD1-3770-4228-918C-770CB7D7EC37}"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68AD9-4E75-4DD1-B732-4896C87DA5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264DD1-3770-4228-918C-770CB7D7EC37}"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68AD9-4E75-4DD1-B732-4896C87DA5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264DD1-3770-4228-918C-770CB7D7EC37}"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68AD9-4E75-4DD1-B732-4896C87DA5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264DD1-3770-4228-918C-770CB7D7EC37}"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68AD9-4E75-4DD1-B732-4896C87DA57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264DD1-3770-4228-918C-770CB7D7EC37}" type="datetimeFigureOut">
              <a:rPr lang="en-US" smtClean="0"/>
              <a:pPr/>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68AD9-4E75-4DD1-B732-4896C87DA5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B264DD1-3770-4228-918C-770CB7D7EC37}" type="datetimeFigureOut">
              <a:rPr lang="en-US" smtClean="0"/>
              <a:pPr/>
              <a:t>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C68AD9-4E75-4DD1-B732-4896C87DA5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264DD1-3770-4228-918C-770CB7D7EC37}" type="datetimeFigureOut">
              <a:rPr lang="en-US" smtClean="0"/>
              <a:pPr/>
              <a:t>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C68AD9-4E75-4DD1-B732-4896C87DA5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64DD1-3770-4228-918C-770CB7D7EC37}" type="datetimeFigureOut">
              <a:rPr lang="en-US" smtClean="0"/>
              <a:pPr/>
              <a:t>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C68AD9-4E75-4DD1-B732-4896C87DA5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264DD1-3770-4228-918C-770CB7D7EC37}" type="datetimeFigureOut">
              <a:rPr lang="en-US" smtClean="0"/>
              <a:pPr/>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68AD9-4E75-4DD1-B732-4896C87DA5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264DD1-3770-4228-918C-770CB7D7EC37}" type="datetimeFigureOut">
              <a:rPr lang="en-US" smtClean="0"/>
              <a:pPr/>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AC68AD9-4E75-4DD1-B732-4896C87DA57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B264DD1-3770-4228-918C-770CB7D7EC37}" type="datetimeFigureOut">
              <a:rPr lang="en-US" smtClean="0"/>
              <a:pPr/>
              <a:t>2/13/2018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C68AD9-4E75-4DD1-B732-4896C87DA57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Holy Communion – Lesson 11</a:t>
            </a:r>
            <a:endParaRPr lang="en-US" dirty="0"/>
          </a:p>
        </p:txBody>
      </p:sp>
      <p:sp>
        <p:nvSpPr>
          <p:cNvPr id="3" name="Subtitle 2"/>
          <p:cNvSpPr>
            <a:spLocks noGrp="1"/>
          </p:cNvSpPr>
          <p:nvPr>
            <p:ph type="subTitle" idx="1"/>
          </p:nvPr>
        </p:nvSpPr>
        <p:spPr/>
        <p:txBody>
          <a:bodyPr/>
          <a:lstStyle/>
          <a:p>
            <a:r>
              <a:rPr lang="en-GB" dirty="0" smtClean="0"/>
              <a:t>At the Table of the Lord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GB" dirty="0" smtClean="0"/>
              <a:t>When then join in Memorial Acclamation and the Great Amen before going on to pray together the Our Father.</a:t>
            </a:r>
          </a:p>
          <a:p>
            <a:r>
              <a:rPr lang="en-GB" dirty="0" smtClean="0"/>
              <a:t>By joining the Acclamation and the Great Amen we are showing the we share this wonderful offering to God.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b="1" dirty="0" smtClean="0"/>
              <a:t> Through him, with him, in him, in the unity of the Holy Spirit, all glory and honour is yours,  </a:t>
            </a:r>
            <a:r>
              <a:rPr lang="en-GB" b="1" smtClean="0"/>
              <a:t>Almighty Father, forever </a:t>
            </a:r>
            <a:r>
              <a:rPr lang="en-GB" b="1" dirty="0" smtClean="0"/>
              <a:t>and ever.</a:t>
            </a:r>
          </a:p>
          <a:p>
            <a:r>
              <a:rPr lang="en-GB" b="1" dirty="0" smtClean="0"/>
              <a:t>Amen</a:t>
            </a:r>
          </a:p>
          <a:p>
            <a:r>
              <a:rPr lang="en-GB" dirty="0" smtClean="0"/>
              <a:t>Our Father, Who art in heaven</a:t>
            </a:r>
            <a:br>
              <a:rPr lang="en-GB" dirty="0" smtClean="0"/>
            </a:br>
            <a:r>
              <a:rPr lang="en-GB" dirty="0" smtClean="0"/>
              <a:t>Hallowed be Thy Name;</a:t>
            </a:r>
            <a:br>
              <a:rPr lang="en-GB" dirty="0" smtClean="0"/>
            </a:br>
            <a:r>
              <a:rPr lang="en-GB" dirty="0" smtClean="0"/>
              <a:t>Thy kingdom come,</a:t>
            </a:r>
            <a:br>
              <a:rPr lang="en-GB" dirty="0" smtClean="0"/>
            </a:br>
            <a:r>
              <a:rPr lang="en-GB" dirty="0" smtClean="0"/>
              <a:t>Thy will be done,</a:t>
            </a:r>
            <a:br>
              <a:rPr lang="en-GB" dirty="0" smtClean="0"/>
            </a:br>
            <a:r>
              <a:rPr lang="en-GB" dirty="0" smtClean="0"/>
              <a:t>on earth as it is in heaven.</a:t>
            </a:r>
            <a:br>
              <a:rPr lang="en-GB" dirty="0" smtClean="0"/>
            </a:br>
            <a:r>
              <a:rPr lang="en-GB" dirty="0" smtClean="0"/>
              <a:t>Give us this day our daily bread,</a:t>
            </a:r>
            <a:br>
              <a:rPr lang="en-GB" dirty="0" smtClean="0"/>
            </a:br>
            <a:r>
              <a:rPr lang="en-GB" dirty="0" smtClean="0"/>
              <a:t>and forgive us our trespasses,</a:t>
            </a:r>
            <a:br>
              <a:rPr lang="en-GB" dirty="0" smtClean="0"/>
            </a:br>
            <a:r>
              <a:rPr lang="en-GB" dirty="0" smtClean="0"/>
              <a:t>as we forgive those who trespass against us;</a:t>
            </a:r>
            <a:br>
              <a:rPr lang="en-GB" dirty="0" smtClean="0"/>
            </a:br>
            <a:r>
              <a:rPr lang="en-GB" dirty="0" smtClean="0"/>
              <a:t>and lead us not into temptation,</a:t>
            </a:r>
            <a:br>
              <a:rPr lang="en-GB" dirty="0" smtClean="0"/>
            </a:br>
            <a:r>
              <a:rPr lang="en-GB" dirty="0" smtClean="0"/>
              <a:t>but deliver us from evil. Amen.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Sunday Mass</a:t>
            </a:r>
            <a:endParaRPr lang="en-US" dirty="0"/>
          </a:p>
        </p:txBody>
      </p:sp>
      <p:sp>
        <p:nvSpPr>
          <p:cNvPr id="3" name="Content Placeholder 2"/>
          <p:cNvSpPr>
            <a:spLocks noGrp="1"/>
          </p:cNvSpPr>
          <p:nvPr>
            <p:ph idx="1"/>
          </p:nvPr>
        </p:nvSpPr>
        <p:spPr/>
        <p:txBody>
          <a:bodyPr/>
          <a:lstStyle/>
          <a:p>
            <a:r>
              <a:rPr lang="en-GB" dirty="0" smtClean="0"/>
              <a:t>God invites us to spend time with Him every Sunday at Mass.</a:t>
            </a:r>
          </a:p>
          <a:p>
            <a:r>
              <a:rPr lang="en-GB" dirty="0" smtClean="0"/>
              <a:t>There is a meal involved in this occasion called The Eucharist.</a:t>
            </a:r>
          </a:p>
          <a:p>
            <a:r>
              <a:rPr lang="en-GB" dirty="0" smtClean="0"/>
              <a:t>We are invited because we are all part of God’s family.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Altar</a:t>
            </a:r>
            <a:endParaRPr lang="en-US" dirty="0"/>
          </a:p>
        </p:txBody>
      </p:sp>
      <p:sp>
        <p:nvSpPr>
          <p:cNvPr id="3" name="Content Placeholder 2"/>
          <p:cNvSpPr>
            <a:spLocks noGrp="1"/>
          </p:cNvSpPr>
          <p:nvPr>
            <p:ph idx="1"/>
          </p:nvPr>
        </p:nvSpPr>
        <p:spPr/>
        <p:txBody>
          <a:bodyPr/>
          <a:lstStyle/>
          <a:p>
            <a:r>
              <a:rPr lang="en-GB" dirty="0" smtClean="0"/>
              <a:t>The Eucharistic meal is prepared on a special table called the altar.</a:t>
            </a:r>
          </a:p>
          <a:p>
            <a:r>
              <a:rPr lang="en-GB" dirty="0" smtClean="0"/>
              <a:t>It is decorated with a special white cloth and candles are lit.</a:t>
            </a:r>
          </a:p>
          <a:p>
            <a:r>
              <a:rPr lang="en-GB" dirty="0" smtClean="0"/>
              <a:t>The gifts of bread and wine are brought to the altar at the Offertory Procession and the priest puts them on the altar and gives thanks to God.</a:t>
            </a:r>
          </a:p>
          <a:p>
            <a:r>
              <a:rPr lang="en-GB" dirty="0" smtClean="0"/>
              <a:t>With the priest we give thanks to God for all the gifts God has given. We might pray the ‘Blessed be God forever!’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Blessed Be God Forever</a:t>
            </a:r>
            <a:endParaRPr lang="en-US" dirty="0"/>
          </a:p>
        </p:txBody>
      </p:sp>
      <p:sp>
        <p:nvSpPr>
          <p:cNvPr id="3" name="Content Placeholder 2"/>
          <p:cNvSpPr>
            <a:spLocks noGrp="1"/>
          </p:cNvSpPr>
          <p:nvPr>
            <p:ph idx="1"/>
          </p:nvPr>
        </p:nvSpPr>
        <p:spPr/>
        <p:txBody>
          <a:bodyPr>
            <a:normAutofit fontScale="92500" lnSpcReduction="20000"/>
          </a:bodyPr>
          <a:lstStyle/>
          <a:p>
            <a:r>
              <a:rPr lang="en-GB" i="1" dirty="0" smtClean="0"/>
              <a:t>(Priest) Blessed are you, Lord, God of all creation. Through your goodness we have this bread to offer, which earth has given and human hands have made.</a:t>
            </a:r>
            <a:br>
              <a:rPr lang="en-GB" i="1" dirty="0" smtClean="0"/>
            </a:br>
            <a:r>
              <a:rPr lang="en-GB" i="1" dirty="0" smtClean="0"/>
              <a:t>It will become for us the bread of life.</a:t>
            </a:r>
            <a:br>
              <a:rPr lang="en-GB" i="1" dirty="0" smtClean="0"/>
            </a:br>
            <a:r>
              <a:rPr lang="en-GB" i="1" dirty="0" smtClean="0"/>
              <a:t>(Congregation) Blessed be God forever.</a:t>
            </a:r>
          </a:p>
          <a:p>
            <a:r>
              <a:rPr lang="en-GB" i="1" dirty="0" smtClean="0"/>
              <a:t>(Priest) By the mystery of this water and wine may we come to share in the divinity of Christ, who humbled himself to share in our humanity.</a:t>
            </a:r>
            <a:br>
              <a:rPr lang="en-GB" i="1" dirty="0" smtClean="0"/>
            </a:br>
            <a:r>
              <a:rPr lang="en-GB" i="1" dirty="0" smtClean="0"/>
              <a:t>Blessed are you, Lord, God of all creation. Through your goodness we have this wine to offer, fruit of the vine and work of human hands.</a:t>
            </a:r>
            <a:br>
              <a:rPr lang="en-GB" i="1" dirty="0" smtClean="0"/>
            </a:br>
            <a:r>
              <a:rPr lang="en-GB" i="1" dirty="0" smtClean="0"/>
              <a:t>It will become our spiritual drink.</a:t>
            </a:r>
            <a:br>
              <a:rPr lang="en-GB" i="1" dirty="0" smtClean="0"/>
            </a:br>
            <a:r>
              <a:rPr lang="en-GB" i="1" dirty="0" smtClean="0"/>
              <a:t>(Congregation) Blessed be God forever.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Holy, Holy Prayer (</a:t>
            </a:r>
            <a:r>
              <a:rPr lang="en-GB" dirty="0" err="1" smtClean="0"/>
              <a:t>Santus</a:t>
            </a:r>
            <a:r>
              <a:rPr lang="en-GB" dirty="0" smtClean="0"/>
              <a:t>)</a:t>
            </a:r>
            <a:endParaRPr lang="en-US" dirty="0"/>
          </a:p>
        </p:txBody>
      </p:sp>
      <p:sp>
        <p:nvSpPr>
          <p:cNvPr id="3" name="Content Placeholder 2"/>
          <p:cNvSpPr>
            <a:spLocks noGrp="1"/>
          </p:cNvSpPr>
          <p:nvPr>
            <p:ph idx="1"/>
          </p:nvPr>
        </p:nvSpPr>
        <p:spPr/>
        <p:txBody>
          <a:bodyPr>
            <a:normAutofit lnSpcReduction="10000"/>
          </a:bodyPr>
          <a:lstStyle/>
          <a:p>
            <a:r>
              <a:rPr lang="en-GB" dirty="0" smtClean="0"/>
              <a:t>We say another prayer of thanks to God:</a:t>
            </a:r>
          </a:p>
          <a:p>
            <a:r>
              <a:rPr lang="en-GB" b="1" dirty="0" smtClean="0"/>
              <a:t>H</a:t>
            </a:r>
            <a:r>
              <a:rPr lang="en-GB" b="1" i="1" dirty="0" smtClean="0"/>
              <a:t>oly, Holy, Holy Lord God of hosts. Heaven and earth are full of your glory. Hosanna in the highest. Blessed is he who comes in the name of the Lord. Hosanna in the highest</a:t>
            </a:r>
          </a:p>
          <a:p>
            <a:r>
              <a:rPr lang="en-US" dirty="0" smtClean="0"/>
              <a:t>Sanctus, Sanctus, Sanctus</a:t>
            </a:r>
            <a:br>
              <a:rPr lang="en-US" dirty="0" smtClean="0"/>
            </a:br>
            <a:r>
              <a:rPr lang="en-US" dirty="0" smtClean="0"/>
              <a:t>Dominus Deus </a:t>
            </a:r>
            <a:r>
              <a:rPr lang="en-US" dirty="0" err="1" smtClean="0"/>
              <a:t>Sabaoth</a:t>
            </a:r>
            <a:r>
              <a:rPr lang="en-US" dirty="0" smtClean="0"/>
              <a:t>.</a:t>
            </a:r>
            <a:br>
              <a:rPr lang="en-US" dirty="0" smtClean="0"/>
            </a:br>
            <a:r>
              <a:rPr lang="en-US" dirty="0" err="1" smtClean="0"/>
              <a:t>Pleni</a:t>
            </a:r>
            <a:r>
              <a:rPr lang="en-US" dirty="0" smtClean="0"/>
              <a:t> </a:t>
            </a:r>
            <a:r>
              <a:rPr lang="en-US" dirty="0" err="1" smtClean="0"/>
              <a:t>sunt</a:t>
            </a:r>
            <a:r>
              <a:rPr lang="en-US" dirty="0" smtClean="0"/>
              <a:t> </a:t>
            </a:r>
            <a:r>
              <a:rPr lang="en-US" dirty="0" err="1" smtClean="0"/>
              <a:t>cæli</a:t>
            </a:r>
            <a:r>
              <a:rPr lang="en-US" dirty="0" smtClean="0"/>
              <a:t> et terra </a:t>
            </a:r>
            <a:r>
              <a:rPr lang="en-US" dirty="0" err="1" smtClean="0"/>
              <a:t>gloria</a:t>
            </a:r>
            <a:r>
              <a:rPr lang="en-US" dirty="0" smtClean="0"/>
              <a:t> </a:t>
            </a:r>
            <a:r>
              <a:rPr lang="en-US" dirty="0" err="1" smtClean="0"/>
              <a:t>tua</a:t>
            </a:r>
            <a:r>
              <a:rPr lang="en-US" dirty="0" smtClean="0"/>
              <a:t>.</a:t>
            </a:r>
            <a:br>
              <a:rPr lang="en-US" dirty="0" smtClean="0"/>
            </a:br>
            <a:r>
              <a:rPr lang="en-US" dirty="0" smtClean="0"/>
              <a:t>Hosanna in </a:t>
            </a:r>
            <a:r>
              <a:rPr lang="en-US" dirty="0" err="1" smtClean="0"/>
              <a:t>excelsis</a:t>
            </a:r>
            <a:r>
              <a:rPr lang="en-US" dirty="0" smtClean="0"/>
              <a:t>.</a:t>
            </a:r>
            <a:br>
              <a:rPr lang="en-US" dirty="0" smtClean="0"/>
            </a:br>
            <a:r>
              <a:rPr lang="en-US" dirty="0" err="1" smtClean="0"/>
              <a:t>Benedictus</a:t>
            </a:r>
            <a:r>
              <a:rPr lang="en-US" dirty="0" smtClean="0"/>
              <a:t> qui </a:t>
            </a:r>
            <a:r>
              <a:rPr lang="en-US" dirty="0" err="1" smtClean="0"/>
              <a:t>venit</a:t>
            </a:r>
            <a:r>
              <a:rPr lang="en-US" dirty="0" smtClean="0"/>
              <a:t> in nomine Domini.</a:t>
            </a:r>
            <a:br>
              <a:rPr lang="en-US" dirty="0" smtClean="0"/>
            </a:br>
            <a:r>
              <a:rPr lang="en-US" dirty="0" smtClean="0"/>
              <a:t>Hosanna in </a:t>
            </a:r>
            <a:r>
              <a:rPr lang="en-US" dirty="0" err="1" smtClean="0"/>
              <a:t>excelsis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Eucharist</a:t>
            </a:r>
            <a:endParaRPr lang="en-US" dirty="0"/>
          </a:p>
        </p:txBody>
      </p:sp>
      <p:sp>
        <p:nvSpPr>
          <p:cNvPr id="3" name="Content Placeholder 2"/>
          <p:cNvSpPr>
            <a:spLocks noGrp="1"/>
          </p:cNvSpPr>
          <p:nvPr>
            <p:ph idx="1"/>
          </p:nvPr>
        </p:nvSpPr>
        <p:spPr/>
        <p:txBody>
          <a:bodyPr/>
          <a:lstStyle/>
          <a:p>
            <a:r>
              <a:rPr lang="en-GB" dirty="0" smtClean="0"/>
              <a:t>What does the word ‘Eucharist’ mean?</a:t>
            </a:r>
          </a:p>
          <a:p>
            <a:r>
              <a:rPr lang="en-GB" dirty="0" smtClean="0"/>
              <a:t>Jesus and His friends used unleavened bread at the Last Supper because that is what the Israelites has used at the first Passover and the priest uses unleavened bread and wine in the celebration of Mass today just as Jesus did at the Last Supper.</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Wonderful thing</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During the Mass the most wonderful thing happens at the altar.</a:t>
            </a:r>
          </a:p>
          <a:p>
            <a:r>
              <a:rPr lang="en-GB" dirty="0" smtClean="0"/>
              <a:t>The Priest calls upon the Holy Spirit to change the bread and the wine into the body and blood of Jesus and he recalls what Jesus said and did at the Last Supper. The bread still looks like bread and the wine still looks like wine but it is now Jesus who is there. </a:t>
            </a:r>
          </a:p>
          <a:p>
            <a:r>
              <a:rPr lang="en-GB" dirty="0" smtClean="0"/>
              <a:t>This part of the Mass is called the Consecration.</a:t>
            </a:r>
          </a:p>
          <a:p>
            <a:r>
              <a:rPr lang="en-GB" dirty="0" smtClean="0"/>
              <a:t>Through the actions and words of the priest, the bread is changed into the body and Jesus and the wine is changed into the Blood of Jesus!</a:t>
            </a:r>
            <a:endParaRPr lang="en-US" dirty="0" smtClean="0"/>
          </a:p>
          <a:p>
            <a:r>
              <a:rPr lang="en-GB" dirty="0" smtClean="0"/>
              <a:t>After the Consecration we encounter the Real Presence of Jesus even although the bread and wine look the same.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Where is the food at this meal?</a:t>
            </a:r>
            <a:br>
              <a:rPr lang="en-GB" dirty="0" smtClean="0"/>
            </a:br>
            <a:endParaRPr lang="en-US" dirty="0"/>
          </a:p>
        </p:txBody>
      </p:sp>
      <p:sp>
        <p:nvSpPr>
          <p:cNvPr id="3" name="Content Placeholder 2"/>
          <p:cNvSpPr>
            <a:spLocks noGrp="1"/>
          </p:cNvSpPr>
          <p:nvPr>
            <p:ph idx="1"/>
          </p:nvPr>
        </p:nvSpPr>
        <p:spPr/>
        <p:txBody>
          <a:bodyPr/>
          <a:lstStyle/>
          <a:p>
            <a:r>
              <a:rPr lang="en-GB" dirty="0" smtClean="0"/>
              <a:t>The Body and Blood of Christ is our food and drink and we receive this food and drink at the moment of Holy Communion.</a:t>
            </a:r>
          </a:p>
          <a:p>
            <a:r>
              <a:rPr lang="en-GB" dirty="0" smtClean="0"/>
              <a:t>When we </a:t>
            </a:r>
            <a:r>
              <a:rPr lang="en-GB" dirty="0" smtClean="0"/>
              <a:t>receive </a:t>
            </a:r>
            <a:r>
              <a:rPr lang="en-GB" dirty="0" smtClean="0"/>
              <a:t>this food and drink at Communion we are joined with Jesus who is really present. </a:t>
            </a:r>
          </a:p>
          <a:p>
            <a:r>
              <a:rPr lang="en-GB" dirty="0" smtClean="0"/>
              <a:t>The word ‘Communion’ means ‘united’ or ‘joining together’. When we </a:t>
            </a:r>
            <a:r>
              <a:rPr lang="en-GB" dirty="0" smtClean="0"/>
              <a:t>receive </a:t>
            </a:r>
            <a:r>
              <a:rPr lang="en-GB" dirty="0" smtClean="0"/>
              <a:t>the Eucharist (Holy Communion) we are joined together with Jesus in a very special way.</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dirty="0" smtClean="0"/>
              <a:t>We believe that a ciborium holds the Body of Jesus and a chalice contains the Blood of Jesus.</a:t>
            </a:r>
            <a:endParaRPr lang="en-US" sz="4000" dirty="0"/>
          </a:p>
        </p:txBody>
      </p:sp>
      <p:sp>
        <p:nvSpPr>
          <p:cNvPr id="3" name="Text Placeholder 2"/>
          <p:cNvSpPr>
            <a:spLocks noGrp="1"/>
          </p:cNvSpPr>
          <p:nvPr>
            <p:ph type="body" idx="1"/>
          </p:nvPr>
        </p:nvSpPr>
        <p:spPr/>
        <p:txBody>
          <a:bodyPr/>
          <a:lstStyle/>
          <a:p>
            <a:r>
              <a:rPr lang="en-GB" dirty="0" smtClean="0"/>
              <a:t>Ciborium</a:t>
            </a:r>
            <a:endParaRPr lang="en-US" dirty="0"/>
          </a:p>
        </p:txBody>
      </p:sp>
      <p:sp>
        <p:nvSpPr>
          <p:cNvPr id="4" name="Text Placeholder 3"/>
          <p:cNvSpPr>
            <a:spLocks noGrp="1"/>
          </p:cNvSpPr>
          <p:nvPr>
            <p:ph type="body" sz="half" idx="3"/>
          </p:nvPr>
        </p:nvSpPr>
        <p:spPr/>
        <p:txBody>
          <a:bodyPr/>
          <a:lstStyle/>
          <a:p>
            <a:r>
              <a:rPr lang="en-GB" dirty="0" smtClean="0"/>
              <a:t>Chalice</a:t>
            </a:r>
            <a:endParaRPr lang="en-US" dirty="0"/>
          </a:p>
        </p:txBody>
      </p:sp>
      <p:pic>
        <p:nvPicPr>
          <p:cNvPr id="7" name="Content Placeholder 6" descr="brad.jpg"/>
          <p:cNvPicPr>
            <a:picLocks noGrp="1" noChangeAspect="1"/>
          </p:cNvPicPr>
          <p:nvPr>
            <p:ph sz="quarter" idx="2"/>
          </p:nvPr>
        </p:nvPicPr>
        <p:blipFill>
          <a:blip r:embed="rId2" cstate="print"/>
          <a:stretch>
            <a:fillRect/>
          </a:stretch>
        </p:blipFill>
        <p:spPr>
          <a:xfrm>
            <a:off x="467544" y="2636912"/>
            <a:ext cx="3816424" cy="3816424"/>
          </a:xfrm>
        </p:spPr>
      </p:pic>
      <p:pic>
        <p:nvPicPr>
          <p:cNvPr id="8" name="Content Placeholder 7" descr="chalice.jpg"/>
          <p:cNvPicPr>
            <a:picLocks noGrp="1" noChangeAspect="1"/>
          </p:cNvPicPr>
          <p:nvPr>
            <p:ph sz="quarter" idx="4"/>
          </p:nvPr>
        </p:nvPicPr>
        <p:blipFill>
          <a:blip r:embed="rId3" cstate="print"/>
          <a:stretch>
            <a:fillRect/>
          </a:stretch>
        </p:blipFill>
        <p:spPr>
          <a:xfrm>
            <a:off x="5056302" y="2636912"/>
            <a:ext cx="2908652" cy="4032448"/>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403</TotalTime>
  <Words>567</Words>
  <Application>Microsoft Office PowerPoint</Application>
  <PresentationFormat>On-screen Show (4:3)</PresentationFormat>
  <Paragraphs>39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Holy Communion – Lesson 11</vt:lpstr>
      <vt:lpstr>Sunday Mass</vt:lpstr>
      <vt:lpstr>The Altar</vt:lpstr>
      <vt:lpstr>Blessed Be God Forever</vt:lpstr>
      <vt:lpstr>Holy, Holy Prayer (Santus)</vt:lpstr>
      <vt:lpstr>The Eucharist</vt:lpstr>
      <vt:lpstr>A Wonderful thing</vt:lpstr>
      <vt:lpstr>Where is the food at this meal? </vt:lpstr>
      <vt:lpstr>We believe that a ciborium holds the Body of Jesus and a chalice contains the Blood of Jesus.</vt:lpstr>
      <vt:lpstr>Slide 10</vt:lpstr>
      <vt:lpstr>Slide 11</vt:lpstr>
    </vt:vector>
  </TitlesOfParts>
  <Company>Midlothian Council -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Holy Communion – Lesson 11</dc:title>
  <dc:creator>stewam27</dc:creator>
  <cp:lastModifiedBy>Windows User</cp:lastModifiedBy>
  <cp:revision>40</cp:revision>
  <dcterms:created xsi:type="dcterms:W3CDTF">2017-06-06T07:26:05Z</dcterms:created>
  <dcterms:modified xsi:type="dcterms:W3CDTF">2018-02-13T13:39:30Z</dcterms:modified>
</cp:coreProperties>
</file>