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5" r:id="rId5"/>
    <p:sldId id="258" r:id="rId6"/>
    <p:sldId id="263" r:id="rId7"/>
    <p:sldId id="262" r:id="rId8"/>
    <p:sldId id="259" r:id="rId9"/>
    <p:sldId id="260" r:id="rId10"/>
    <p:sldId id="26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DF3-7B8D-4DF9-8548-9FCDAEDBCA4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EB99-D3D2-42DF-BEC3-18E9BD736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02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DF3-7B8D-4DF9-8548-9FCDAEDBCA4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EB99-D3D2-42DF-BEC3-18E9BD736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84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DF3-7B8D-4DF9-8548-9FCDAEDBCA4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EB99-D3D2-42DF-BEC3-18E9BD736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32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DF3-7B8D-4DF9-8548-9FCDAEDBCA4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EB99-D3D2-42DF-BEC3-18E9BD736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98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DF3-7B8D-4DF9-8548-9FCDAEDBCA4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EB99-D3D2-42DF-BEC3-18E9BD736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82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DF3-7B8D-4DF9-8548-9FCDAEDBCA4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EB99-D3D2-42DF-BEC3-18E9BD736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8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DF3-7B8D-4DF9-8548-9FCDAEDBCA4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EB99-D3D2-42DF-BEC3-18E9BD736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48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DF3-7B8D-4DF9-8548-9FCDAEDBCA4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EB99-D3D2-42DF-BEC3-18E9BD736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36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DF3-7B8D-4DF9-8548-9FCDAEDBCA4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EB99-D3D2-42DF-BEC3-18E9BD736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01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DF3-7B8D-4DF9-8548-9FCDAEDBCA4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EB99-D3D2-42DF-BEC3-18E9BD736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7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DF3-7B8D-4DF9-8548-9FCDAEDBCA4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EB99-D3D2-42DF-BEC3-18E9BD736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21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22DF3-7B8D-4DF9-8548-9FCDAEDBCA4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1EB99-D3D2-42DF-BEC3-18E9BD736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39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SassoonCRInfant" panose="00000400000000000000" pitchFamily="2" charset="0"/>
              </a:rPr>
              <a:t>Rosewell Primary School</a:t>
            </a:r>
            <a:endParaRPr lang="en-GB" sz="7200" dirty="0">
              <a:latin typeface="SassoonCRInfant" panose="000004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>
                <a:latin typeface="SassoonCRInfant" panose="00000400000000000000" pitchFamily="2" charset="0"/>
              </a:rPr>
              <a:t>Digital Devices Parent/Carer Meeting</a:t>
            </a:r>
          </a:p>
          <a:p>
            <a:endParaRPr lang="en-GB" sz="3200" dirty="0" smtClean="0">
              <a:latin typeface="SassoonCRInfant" panose="00000400000000000000" pitchFamily="2" charset="0"/>
            </a:endParaRPr>
          </a:p>
          <a:p>
            <a:r>
              <a:rPr lang="en-GB" sz="3200" dirty="0" smtClean="0">
                <a:latin typeface="SassoonCRInfant" panose="00000400000000000000" pitchFamily="2" charset="0"/>
              </a:rPr>
              <a:t>Wednesday 6</a:t>
            </a:r>
            <a:r>
              <a:rPr lang="en-GB" sz="3200" baseline="30000" dirty="0" smtClean="0">
                <a:latin typeface="SassoonCRInfant" panose="00000400000000000000" pitchFamily="2" charset="0"/>
              </a:rPr>
              <a:t>th</a:t>
            </a:r>
            <a:r>
              <a:rPr lang="en-GB" sz="3200" dirty="0" smtClean="0">
                <a:latin typeface="SassoonCRInfant" panose="00000400000000000000" pitchFamily="2" charset="0"/>
              </a:rPr>
              <a:t> April 2022</a:t>
            </a:r>
            <a:endParaRPr lang="en-GB" sz="3200" dirty="0">
              <a:latin typeface="SassoonCRInfant" panose="00000400000000000000" pitchFamily="2" charset="0"/>
            </a:endParaRPr>
          </a:p>
        </p:txBody>
      </p:sp>
      <p:pic>
        <p:nvPicPr>
          <p:cNvPr id="5" name="Picture 4" descr="R:\2019-2020\School Values\rp_values_colour_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4621" y="243150"/>
            <a:ext cx="1914026" cy="879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73" y="101600"/>
            <a:ext cx="1251527" cy="157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0000400000000000000" pitchFamily="2" charset="0"/>
              </a:rPr>
              <a:t>Questions</a:t>
            </a:r>
            <a:endParaRPr lang="en-GB" dirty="0">
              <a:latin typeface="SassoonCR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dirty="0" smtClean="0">
                <a:latin typeface="SassoonCRInfant" panose="00000400000000000000" pitchFamily="2" charset="0"/>
              </a:rPr>
              <a:t>Will devices reduce the amount of writing in school?</a:t>
            </a:r>
          </a:p>
          <a:p>
            <a:pPr marL="0" indent="0">
              <a:buNone/>
            </a:pPr>
            <a:endParaRPr lang="en-GB" dirty="0">
              <a:latin typeface="SassoonCRInfant" panose="00000400000000000000" pitchFamily="2" charset="0"/>
            </a:endParaRPr>
          </a:p>
          <a:p>
            <a:r>
              <a:rPr lang="en-GB" dirty="0" smtClean="0">
                <a:latin typeface="SassoonCRInfant" panose="00000400000000000000" pitchFamily="2" charset="0"/>
              </a:rPr>
              <a:t>We still value written tasks and will encourage this where appropriate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In preparation for High School, our senior classes may utilise devices more regularly 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Younger classes will still practise letter formation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Devices allow for collaborative learning activities </a:t>
            </a:r>
            <a:r>
              <a:rPr lang="en-GB" dirty="0" err="1" smtClean="0">
                <a:latin typeface="SassoonCRInfant" panose="00000400000000000000" pitchFamily="2" charset="0"/>
              </a:rPr>
              <a:t>eg</a:t>
            </a:r>
            <a:r>
              <a:rPr lang="en-GB" dirty="0" smtClean="0">
                <a:latin typeface="SassoonCRInfant" panose="00000400000000000000" pitchFamily="2" charset="0"/>
              </a:rPr>
              <a:t> </a:t>
            </a:r>
            <a:r>
              <a:rPr lang="en-GB" dirty="0" err="1" smtClean="0">
                <a:latin typeface="SassoonCRInfant" panose="00000400000000000000" pitchFamily="2" charset="0"/>
              </a:rPr>
              <a:t>Jamboard</a:t>
            </a:r>
            <a:endParaRPr lang="en-GB" dirty="0">
              <a:latin typeface="SassoonCRInfant" panose="00000400000000000000" pitchFamily="2" charset="0"/>
            </a:endParaRPr>
          </a:p>
          <a:p>
            <a:pPr marL="0" indent="0">
              <a:buNone/>
            </a:pPr>
            <a:endParaRPr lang="en-GB" dirty="0">
              <a:latin typeface="SassoonCR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280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0000400000000000000" pitchFamily="2" charset="0"/>
              </a:rPr>
              <a:t>Further Questions</a:t>
            </a:r>
            <a:endParaRPr lang="en-GB" dirty="0">
              <a:latin typeface="SassoonCR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0000400000000000000" pitchFamily="2" charset="0"/>
              </a:rPr>
              <a:t>Mrs Muirhead is our Digital Co-Ordinator within school working alongside the digital team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A visiting Digital Technologist to support device use and to extend our digital learning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Additional questions can be added to our Google Form (shared within the email inviting you to this meeting) or can be emailed to our school office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Caveat! We may not always know the answer but we will ask the Digital Team on your behalf</a:t>
            </a:r>
            <a:endParaRPr lang="en-GB" dirty="0">
              <a:latin typeface="SassoonCR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1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0000400000000000000" pitchFamily="2" charset="0"/>
              </a:rPr>
              <a:t>Equipped for Learning:</a:t>
            </a:r>
            <a:endParaRPr lang="en-GB" dirty="0">
              <a:latin typeface="SassoonCR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1819"/>
            <a:ext cx="10515600" cy="3655144"/>
          </a:xfrm>
        </p:spPr>
        <p:txBody>
          <a:bodyPr>
            <a:normAutofit/>
          </a:bodyPr>
          <a:lstStyle/>
          <a:p>
            <a:r>
              <a:rPr lang="en-GB" dirty="0">
                <a:latin typeface="SassoonCRInfant" panose="00000400000000000000" pitchFamily="2" charset="0"/>
              </a:rPr>
              <a:t>The ‘Equipped for Learning’ initiative is the council’s £10.5 million </a:t>
            </a:r>
            <a:r>
              <a:rPr lang="en-GB" dirty="0" smtClean="0">
                <a:latin typeface="SassoonCRInfant" panose="00000400000000000000" pitchFamily="2" charset="0"/>
              </a:rPr>
              <a:t>project</a:t>
            </a:r>
          </a:p>
          <a:p>
            <a:pPr marL="0" indent="0">
              <a:buNone/>
            </a:pPr>
            <a:endParaRPr lang="en-GB" dirty="0" smtClean="0">
              <a:latin typeface="SassoonCRInfant" panose="00000400000000000000" pitchFamily="2" charset="0"/>
            </a:endParaRPr>
          </a:p>
          <a:p>
            <a:r>
              <a:rPr lang="en-GB" dirty="0" smtClean="0">
                <a:latin typeface="SassoonCRInfant" panose="00000400000000000000" pitchFamily="2" charset="0"/>
              </a:rPr>
              <a:t>Midlothian </a:t>
            </a:r>
            <a:r>
              <a:rPr lang="en-GB" dirty="0">
                <a:latin typeface="SassoonCRInfant" panose="00000400000000000000" pitchFamily="2" charset="0"/>
              </a:rPr>
              <a:t>is the first local authority in Scotland to launch a </a:t>
            </a:r>
            <a:r>
              <a:rPr lang="en-GB" dirty="0" smtClean="0">
                <a:latin typeface="SassoonCRInfant" panose="00000400000000000000" pitchFamily="2" charset="0"/>
              </a:rPr>
              <a:t>digital </a:t>
            </a:r>
            <a:r>
              <a:rPr lang="en-GB" dirty="0">
                <a:latin typeface="SassoonCRInfant" panose="00000400000000000000" pitchFamily="2" charset="0"/>
              </a:rPr>
              <a:t>learning project on this scale, supporting children and young people </a:t>
            </a:r>
            <a:r>
              <a:rPr lang="en-GB" dirty="0" smtClean="0">
                <a:latin typeface="SassoonCRInfant" panose="00000400000000000000" pitchFamily="2" charset="0"/>
              </a:rPr>
              <a:t>from </a:t>
            </a:r>
            <a:r>
              <a:rPr lang="en-GB" dirty="0">
                <a:latin typeface="SassoonCRInfant" panose="00000400000000000000" pitchFamily="2" charset="0"/>
              </a:rPr>
              <a:t>Primary One to Secondary Six with digital </a:t>
            </a:r>
            <a:r>
              <a:rPr lang="en-GB" dirty="0" smtClean="0">
                <a:latin typeface="SassoonCRInfant" panose="00000400000000000000" pitchFamily="2" charset="0"/>
              </a:rPr>
              <a:t>access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418" y="218409"/>
            <a:ext cx="4648641" cy="153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5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0000400000000000000" pitchFamily="2" charset="0"/>
              </a:rPr>
              <a:t>Equipped for Learning:</a:t>
            </a:r>
            <a:endParaRPr lang="en-GB" dirty="0">
              <a:latin typeface="SassoonCR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4781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SassoonCRInfant" panose="00000400000000000000" pitchFamily="2" charset="0"/>
              </a:rPr>
              <a:t>The project aims to:</a:t>
            </a:r>
          </a:p>
          <a:p>
            <a:r>
              <a:rPr lang="en-GB" dirty="0">
                <a:latin typeface="SassoonCRInfant" panose="00000400000000000000" pitchFamily="2" charset="0"/>
              </a:rPr>
              <a:t>Provide a safe, secure and inclusive learning environment that all school age pupils can access equally</a:t>
            </a:r>
          </a:p>
          <a:p>
            <a:r>
              <a:rPr lang="en-GB" dirty="0">
                <a:latin typeface="SassoonCRInfant" panose="00000400000000000000" pitchFamily="2" charset="0"/>
              </a:rPr>
              <a:t>Give pupils the tools to take greater responsibility for and ownership of their learning with the ability to access materials on their device at anytime from </a:t>
            </a:r>
            <a:r>
              <a:rPr lang="en-GB" dirty="0" smtClean="0">
                <a:latin typeface="SassoonCRInfant" panose="00000400000000000000" pitchFamily="2" charset="0"/>
              </a:rPr>
              <a:t>anywhere</a:t>
            </a:r>
            <a:endParaRPr lang="en-GB" dirty="0">
              <a:latin typeface="SassoonCRInfant" panose="00000400000000000000" pitchFamily="2" charset="0"/>
            </a:endParaRPr>
          </a:p>
          <a:p>
            <a:r>
              <a:rPr lang="en-GB" dirty="0">
                <a:latin typeface="SassoonCRInfant" panose="00000400000000000000" pitchFamily="2" charset="0"/>
              </a:rPr>
              <a:t>Technically support the opportunities and demands of remote learning if required or as planned for senior </a:t>
            </a:r>
            <a:r>
              <a:rPr lang="en-GB" dirty="0" smtClean="0">
                <a:latin typeface="SassoonCRInfant" panose="00000400000000000000" pitchFamily="2" charset="0"/>
              </a:rPr>
              <a:t>learners</a:t>
            </a:r>
            <a:endParaRPr lang="en-GB" dirty="0">
              <a:latin typeface="SassoonCRInfant" panose="00000400000000000000" pitchFamily="2" charset="0"/>
            </a:endParaRPr>
          </a:p>
          <a:p>
            <a:r>
              <a:rPr lang="en-GB" dirty="0">
                <a:latin typeface="SassoonCRInfant" panose="00000400000000000000" pitchFamily="2" charset="0"/>
              </a:rPr>
              <a:t>Use the platform Google Workspace </a:t>
            </a:r>
            <a:r>
              <a:rPr lang="en-GB" dirty="0" smtClean="0">
                <a:latin typeface="SassoonCRInfant" panose="00000400000000000000" pitchFamily="2" charset="0"/>
              </a:rPr>
              <a:t>to </a:t>
            </a:r>
            <a:r>
              <a:rPr lang="en-GB" dirty="0">
                <a:latin typeface="SassoonCRInfant" panose="00000400000000000000" pitchFamily="2" charset="0"/>
              </a:rPr>
              <a:t>help pupils and staff develop digital skills for life and </a:t>
            </a:r>
            <a:r>
              <a:rPr lang="en-GB" dirty="0" smtClean="0">
                <a:latin typeface="SassoonCRInfant" panose="00000400000000000000" pitchFamily="2" charset="0"/>
              </a:rPr>
              <a:t>work</a:t>
            </a:r>
            <a:endParaRPr lang="en-GB" dirty="0">
              <a:latin typeface="SassoonCRInfant" panose="00000400000000000000" pitchFamily="2" charset="0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418" y="218409"/>
            <a:ext cx="4648641" cy="153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3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0000400000000000000" pitchFamily="2" charset="0"/>
              </a:rPr>
              <a:t>The device deployment:</a:t>
            </a:r>
            <a:endParaRPr lang="en-GB" dirty="0">
              <a:latin typeface="SassoonCR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0000400000000000000" pitchFamily="2" charset="0"/>
              </a:rPr>
              <a:t>Primary 1 and Primary 2 have received iPads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Every iPad is protected within a tough case and is supplied with a charger</a:t>
            </a:r>
          </a:p>
          <a:p>
            <a:endParaRPr lang="en-GB" dirty="0">
              <a:latin typeface="SassoonCRInfant" panose="00000400000000000000" pitchFamily="2" charset="0"/>
            </a:endParaRPr>
          </a:p>
          <a:p>
            <a:r>
              <a:rPr lang="en-GB" dirty="0" smtClean="0">
                <a:latin typeface="SassoonCRInfant" panose="00000400000000000000" pitchFamily="2" charset="0"/>
              </a:rPr>
              <a:t>Primary 3 to Primary 7 have received a </a:t>
            </a:r>
            <a:r>
              <a:rPr lang="en-GB" dirty="0">
                <a:latin typeface="SassoonCRInfant" panose="00000400000000000000" pitchFamily="2" charset="0"/>
              </a:rPr>
              <a:t>C</a:t>
            </a:r>
            <a:r>
              <a:rPr lang="en-GB" dirty="0" smtClean="0">
                <a:latin typeface="SassoonCRInfant" panose="00000400000000000000" pitchFamily="2" charset="0"/>
              </a:rPr>
              <a:t>hromebook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Every Chromebook is supplied with a zipped protective case and a charger</a:t>
            </a:r>
          </a:p>
          <a:p>
            <a:endParaRPr lang="en-GB" dirty="0"/>
          </a:p>
        </p:txBody>
      </p:sp>
      <p:pic>
        <p:nvPicPr>
          <p:cNvPr id="1026" name="Picture 2" descr="MAXCases Shield Extreme-X for the 10.2-inch iPad 7th Gen. (2019) :  Amazon.co.uk: Computers &amp; Accessorie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514" y="542325"/>
            <a:ext cx="4216728" cy="163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cer Chromebook 311 CB311-9H-C12A, Intel Celeron N4000, 11.6&quot; HD, 4GB  LPDDR4, 32GB eMMC, Gigabit WiFi, Bluetooth 5.0 : Amazon.co.uk: Computers &amp;  Accessorie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242" y="4814324"/>
            <a:ext cx="2766299" cy="195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0000400000000000000" pitchFamily="2" charset="0"/>
              </a:rPr>
              <a:t>Device Use:</a:t>
            </a:r>
            <a:endParaRPr lang="en-GB" dirty="0">
              <a:latin typeface="SassoonCR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15577" cy="4351338"/>
          </a:xfrm>
        </p:spPr>
        <p:txBody>
          <a:bodyPr/>
          <a:lstStyle/>
          <a:p>
            <a:r>
              <a:rPr lang="en-GB" dirty="0" smtClean="0">
                <a:latin typeface="SassoonCRInfant" panose="00000400000000000000" pitchFamily="2" charset="0"/>
              </a:rPr>
              <a:t>P7 worked collaboratively using </a:t>
            </a:r>
            <a:r>
              <a:rPr lang="en-GB" dirty="0" err="1" smtClean="0">
                <a:latin typeface="SassoonCRInfant" panose="00000400000000000000" pitchFamily="2" charset="0"/>
              </a:rPr>
              <a:t>Jamboard</a:t>
            </a:r>
            <a:r>
              <a:rPr lang="en-GB" dirty="0" smtClean="0">
                <a:latin typeface="SassoonCRInfant" panose="00000400000000000000" pitchFamily="2" charset="0"/>
              </a:rPr>
              <a:t> to suggest rules and expectations for safe and fair device use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We used our school expectations to organise our Digital Device Charter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This has already been shared with other schools as a example of best practice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9018" y="228982"/>
            <a:ext cx="5175183" cy="639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08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0000400000000000000" pitchFamily="2" charset="0"/>
              </a:rPr>
              <a:t>Moving on…	</a:t>
            </a:r>
            <a:endParaRPr lang="en-GB" dirty="0">
              <a:latin typeface="SassoonCR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0000400000000000000" pitchFamily="2" charset="0"/>
              </a:rPr>
              <a:t>P7 will take their Chromebook onto S1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P6 will be allocated new Chromebooks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Current P6 Chromebooks will be re-allocated to our new P3 cohort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iPads will be reallocated to our new P1 cohort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This ensures iPads remain in the early years and Chromebooks are available for all P3 to P7</a:t>
            </a:r>
            <a:endParaRPr lang="en-GB" dirty="0">
              <a:latin typeface="SassoonCR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8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0000400000000000000" pitchFamily="2" charset="0"/>
              </a:rPr>
              <a:t>Our current device use:</a:t>
            </a:r>
            <a:endParaRPr lang="en-GB" dirty="0">
              <a:latin typeface="SassoonCR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SassoonCRInfant" panose="00000400000000000000" pitchFamily="2" charset="0"/>
              </a:rPr>
              <a:t>iPads, Chromebooks and PCs were already available in school to support learning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Some identified pupils were already allocated a device to support their access to learning </a:t>
            </a:r>
            <a:r>
              <a:rPr lang="en-GB" dirty="0" err="1" smtClean="0">
                <a:latin typeface="SassoonCRInfant" panose="00000400000000000000" pitchFamily="2" charset="0"/>
              </a:rPr>
              <a:t>eg</a:t>
            </a:r>
            <a:r>
              <a:rPr lang="en-GB" dirty="0" smtClean="0">
                <a:latin typeface="SassoonCRInfant" panose="00000400000000000000" pitchFamily="2" charset="0"/>
              </a:rPr>
              <a:t> for fine motor, literacy support etc.</a:t>
            </a:r>
          </a:p>
          <a:p>
            <a:pPr marL="0" indent="0">
              <a:buNone/>
            </a:pPr>
            <a:endParaRPr lang="en-GB" dirty="0" smtClean="0">
              <a:latin typeface="SassoonCRInfant" panose="00000400000000000000" pitchFamily="2" charset="0"/>
            </a:endParaRPr>
          </a:p>
          <a:p>
            <a:r>
              <a:rPr lang="en-GB" dirty="0" err="1" smtClean="0">
                <a:latin typeface="SassoonCRInfant" panose="00000400000000000000" pitchFamily="2" charset="0"/>
              </a:rPr>
              <a:t>Read&amp;Write</a:t>
            </a:r>
            <a:r>
              <a:rPr lang="en-GB" dirty="0" smtClean="0">
                <a:latin typeface="SassoonCRInfant" panose="00000400000000000000" pitchFamily="2" charset="0"/>
              </a:rPr>
              <a:t> Extension – to support digital access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IDL – identified learners use IDL daily to support literacy skills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Google Workspace – access to word processing, spreadsheets, presentations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Identified learning websites and apps including </a:t>
            </a:r>
            <a:r>
              <a:rPr lang="en-GB" dirty="0" err="1" smtClean="0">
                <a:latin typeface="SassoonCRInfant" panose="00000400000000000000" pitchFamily="2" charset="0"/>
              </a:rPr>
              <a:t>Sumdog</a:t>
            </a:r>
            <a:r>
              <a:rPr lang="en-GB" dirty="0" smtClean="0">
                <a:latin typeface="SassoonCRInfant" panose="00000400000000000000" pitchFamily="2" charset="0"/>
              </a:rPr>
              <a:t>, YouTube</a:t>
            </a:r>
          </a:p>
          <a:p>
            <a:endParaRPr lang="en-GB" dirty="0">
              <a:latin typeface="SassoonCR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2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0000400000000000000" pitchFamily="2" charset="0"/>
              </a:rPr>
              <a:t>Questions</a:t>
            </a:r>
            <a:endParaRPr lang="en-GB" dirty="0">
              <a:latin typeface="SassoonCR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dirty="0" smtClean="0">
                <a:latin typeface="SassoonCRInfant" panose="00000400000000000000" pitchFamily="2" charset="0"/>
              </a:rPr>
              <a:t>Will devices come home?</a:t>
            </a:r>
          </a:p>
          <a:p>
            <a:pPr marL="0" indent="0">
              <a:buNone/>
            </a:pPr>
            <a:endParaRPr lang="en-GB" dirty="0">
              <a:latin typeface="SassoonCRInfant" panose="00000400000000000000" pitchFamily="2" charset="0"/>
            </a:endParaRPr>
          </a:p>
          <a:p>
            <a:r>
              <a:rPr lang="en-GB" dirty="0" smtClean="0">
                <a:latin typeface="SassoonCRInfant" panose="00000400000000000000" pitchFamily="2" charset="0"/>
              </a:rPr>
              <a:t>All learners have permission to bring devices home</a:t>
            </a:r>
            <a:endParaRPr lang="en-GB" dirty="0">
              <a:latin typeface="SassoonCRInfant" panose="00000400000000000000" pitchFamily="2" charset="0"/>
            </a:endParaRPr>
          </a:p>
          <a:p>
            <a:r>
              <a:rPr lang="en-GB" dirty="0" smtClean="0">
                <a:latin typeface="SassoonCRInfant" panose="00000400000000000000" pitchFamily="2" charset="0"/>
              </a:rPr>
              <a:t>Can be used to access online learning </a:t>
            </a:r>
            <a:r>
              <a:rPr lang="en-GB" dirty="0" err="1" smtClean="0">
                <a:latin typeface="SassoonCRInfant" panose="00000400000000000000" pitchFamily="2" charset="0"/>
              </a:rPr>
              <a:t>eg</a:t>
            </a:r>
            <a:r>
              <a:rPr lang="en-GB" dirty="0" smtClean="0">
                <a:latin typeface="SassoonCRInfant" panose="00000400000000000000" pitchFamily="2" charset="0"/>
              </a:rPr>
              <a:t> Google Classroom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Consider the best way to transport it between home and school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Initially, home on a Friday and brought back to school on a Monday </a:t>
            </a:r>
            <a:endParaRPr lang="en-GB" dirty="0">
              <a:latin typeface="SassoonCRInfant" panose="00000400000000000000" pitchFamily="2" charset="0"/>
            </a:endParaRPr>
          </a:p>
          <a:p>
            <a:pPr marL="0" indent="0">
              <a:buNone/>
            </a:pPr>
            <a:endParaRPr lang="en-GB" dirty="0">
              <a:latin typeface="SassoonCR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23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0000400000000000000" pitchFamily="2" charset="0"/>
              </a:rPr>
              <a:t>Questions</a:t>
            </a:r>
            <a:endParaRPr lang="en-GB" dirty="0">
              <a:latin typeface="SassoonCR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dirty="0" smtClean="0">
                <a:latin typeface="SassoonCRInfant" panose="00000400000000000000" pitchFamily="2" charset="0"/>
              </a:rPr>
              <a:t>Do devices need to come home?</a:t>
            </a:r>
          </a:p>
          <a:p>
            <a:pPr marL="0" indent="0">
              <a:buNone/>
            </a:pPr>
            <a:endParaRPr lang="en-GB" dirty="0">
              <a:latin typeface="SassoonCRInfant" panose="00000400000000000000" pitchFamily="2" charset="0"/>
            </a:endParaRPr>
          </a:p>
          <a:p>
            <a:r>
              <a:rPr lang="en-GB" dirty="0" smtClean="0">
                <a:latin typeface="SassoonCRInfant" panose="00000400000000000000" pitchFamily="2" charset="0"/>
              </a:rPr>
              <a:t>Home learning is currently shared via Google Classroom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If you are happy accessing this via a personal device, you may opt to leave your child’s device in school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Devices have been provided to ensure equity for all</a:t>
            </a:r>
          </a:p>
          <a:p>
            <a:r>
              <a:rPr lang="en-GB" dirty="0" smtClean="0">
                <a:latin typeface="SassoonCRInfant" panose="00000400000000000000" pitchFamily="2" charset="0"/>
              </a:rPr>
              <a:t>Devices can be taken home for the Easter holiday to allow for familiarity and troubleshooting home access</a:t>
            </a:r>
            <a:endParaRPr lang="en-GB" dirty="0">
              <a:latin typeface="SassoonCRInfant" panose="00000400000000000000" pitchFamily="2" charset="0"/>
            </a:endParaRPr>
          </a:p>
          <a:p>
            <a:pPr marL="0" indent="0">
              <a:buNone/>
            </a:pPr>
            <a:endParaRPr lang="en-GB" dirty="0">
              <a:latin typeface="SassoonCR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33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861</TotalTime>
  <Words>611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SassoonCRInfant</vt:lpstr>
      <vt:lpstr>Office Theme</vt:lpstr>
      <vt:lpstr>Rosewell Primary School</vt:lpstr>
      <vt:lpstr>Equipped for Learning:</vt:lpstr>
      <vt:lpstr>Equipped for Learning:</vt:lpstr>
      <vt:lpstr>The device deployment:</vt:lpstr>
      <vt:lpstr>Device Use:</vt:lpstr>
      <vt:lpstr>Moving on… </vt:lpstr>
      <vt:lpstr>Our current device use:</vt:lpstr>
      <vt:lpstr>Questions</vt:lpstr>
      <vt:lpstr>Questions</vt:lpstr>
      <vt:lpstr>Questions</vt:lpstr>
      <vt:lpstr>Further Questions</vt:lpstr>
    </vt:vector>
  </TitlesOfParts>
  <Company>Midlothian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Rosewell Primary School</dc:title>
  <dc:creator>Leanne Muirhead</dc:creator>
  <cp:lastModifiedBy>Leanne Muirhead</cp:lastModifiedBy>
  <cp:revision>17</cp:revision>
  <dcterms:created xsi:type="dcterms:W3CDTF">2022-03-17T13:52:56Z</dcterms:created>
  <dcterms:modified xsi:type="dcterms:W3CDTF">2022-04-06T16:24:05Z</dcterms:modified>
</cp:coreProperties>
</file>