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84942D-328D-4B4B-BA8C-A0D5F8BFC602}" v="13" dt="2020-05-27T16:22:14.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yorkston" userId="578a94824f10cf77" providerId="LiveId" clId="{D284942D-328D-4B4B-BA8C-A0D5F8BFC602}"/>
    <pc:docChg chg="custSel addSld delSld modSld">
      <pc:chgData name="jane yorkston" userId="578a94824f10cf77" providerId="LiveId" clId="{D284942D-328D-4B4B-BA8C-A0D5F8BFC602}" dt="2020-05-28T09:10:18.136" v="1217" actId="20577"/>
      <pc:docMkLst>
        <pc:docMk/>
      </pc:docMkLst>
      <pc:sldChg chg="modSp mod">
        <pc:chgData name="jane yorkston" userId="578a94824f10cf77" providerId="LiveId" clId="{D284942D-328D-4B4B-BA8C-A0D5F8BFC602}" dt="2020-05-27T13:33:07.499" v="134" actId="2"/>
        <pc:sldMkLst>
          <pc:docMk/>
          <pc:sldMk cId="535802604" sldId="256"/>
        </pc:sldMkLst>
        <pc:spChg chg="mod">
          <ac:chgData name="jane yorkston" userId="578a94824f10cf77" providerId="LiveId" clId="{D284942D-328D-4B4B-BA8C-A0D5F8BFC602}" dt="2020-05-27T13:33:07.499" v="134" actId="2"/>
          <ac:spMkLst>
            <pc:docMk/>
            <pc:sldMk cId="535802604" sldId="256"/>
            <ac:spMk id="3" creationId="{E742A644-7BB7-4683-90AC-A3A68464DAAD}"/>
          </ac:spMkLst>
        </pc:spChg>
      </pc:sldChg>
      <pc:sldChg chg="modSp del mod">
        <pc:chgData name="jane yorkston" userId="578a94824f10cf77" providerId="LiveId" clId="{D284942D-328D-4B4B-BA8C-A0D5F8BFC602}" dt="2020-05-27T13:37:40.572" v="244" actId="2696"/>
        <pc:sldMkLst>
          <pc:docMk/>
          <pc:sldMk cId="2411257662" sldId="257"/>
        </pc:sldMkLst>
        <pc:spChg chg="mod">
          <ac:chgData name="jane yorkston" userId="578a94824f10cf77" providerId="LiveId" clId="{D284942D-328D-4B4B-BA8C-A0D5F8BFC602}" dt="2020-05-27T13:33:11.390" v="135" actId="2"/>
          <ac:spMkLst>
            <pc:docMk/>
            <pc:sldMk cId="2411257662" sldId="257"/>
            <ac:spMk id="3" creationId="{4ADFA061-6186-4E60-AA11-281D616E1BD7}"/>
          </ac:spMkLst>
        </pc:spChg>
      </pc:sldChg>
      <pc:sldChg chg="addSp modSp new mod">
        <pc:chgData name="jane yorkston" userId="578a94824f10cf77" providerId="LiveId" clId="{D284942D-328D-4B4B-BA8C-A0D5F8BFC602}" dt="2020-05-27T13:37:16.708" v="243" actId="20577"/>
        <pc:sldMkLst>
          <pc:docMk/>
          <pc:sldMk cId="2140943877" sldId="258"/>
        </pc:sldMkLst>
        <pc:spChg chg="mod">
          <ac:chgData name="jane yorkston" userId="578a94824f10cf77" providerId="LiveId" clId="{D284942D-328D-4B4B-BA8C-A0D5F8BFC602}" dt="2020-05-27T13:29:35.577" v="124" actId="20577"/>
          <ac:spMkLst>
            <pc:docMk/>
            <pc:sldMk cId="2140943877" sldId="258"/>
            <ac:spMk id="2" creationId="{8C8D0A3C-900C-440F-B430-804A5FE66332}"/>
          </ac:spMkLst>
        </pc:spChg>
        <pc:spChg chg="add mod">
          <ac:chgData name="jane yorkston" userId="578a94824f10cf77" providerId="LiveId" clId="{D284942D-328D-4B4B-BA8C-A0D5F8BFC602}" dt="2020-05-27T13:37:16.708" v="243" actId="20577"/>
          <ac:spMkLst>
            <pc:docMk/>
            <pc:sldMk cId="2140943877" sldId="258"/>
            <ac:spMk id="3" creationId="{A8B98CC8-262D-46A4-97ED-659805393DF5}"/>
          </ac:spMkLst>
        </pc:spChg>
      </pc:sldChg>
      <pc:sldChg chg="addSp delSp modSp new mod">
        <pc:chgData name="jane yorkston" userId="578a94824f10cf77" providerId="LiveId" clId="{D284942D-328D-4B4B-BA8C-A0D5F8BFC602}" dt="2020-05-28T09:10:18.136" v="1217" actId="20577"/>
        <pc:sldMkLst>
          <pc:docMk/>
          <pc:sldMk cId="1645263272" sldId="259"/>
        </pc:sldMkLst>
        <pc:spChg chg="mod">
          <ac:chgData name="jane yorkston" userId="578a94824f10cf77" providerId="LiveId" clId="{D284942D-328D-4B4B-BA8C-A0D5F8BFC602}" dt="2020-05-27T13:38:00.297" v="253" actId="20577"/>
          <ac:spMkLst>
            <pc:docMk/>
            <pc:sldMk cId="1645263272" sldId="259"/>
            <ac:spMk id="2" creationId="{89E0651F-D4B3-4039-82CE-EEB74568F3AF}"/>
          </ac:spMkLst>
        </pc:spChg>
        <pc:spChg chg="add mod">
          <ac:chgData name="jane yorkston" userId="578a94824f10cf77" providerId="LiveId" clId="{D284942D-328D-4B4B-BA8C-A0D5F8BFC602}" dt="2020-05-27T13:38:17.744" v="254" actId="767"/>
          <ac:spMkLst>
            <pc:docMk/>
            <pc:sldMk cId="1645263272" sldId="259"/>
            <ac:spMk id="3" creationId="{0D1A5BC7-AE4B-4EF2-8A1F-E54D68819076}"/>
          </ac:spMkLst>
        </pc:spChg>
        <pc:spChg chg="add del mod">
          <ac:chgData name="jane yorkston" userId="578a94824f10cf77" providerId="LiveId" clId="{D284942D-328D-4B4B-BA8C-A0D5F8BFC602}" dt="2020-05-27T13:40:15.557" v="262"/>
          <ac:spMkLst>
            <pc:docMk/>
            <pc:sldMk cId="1645263272" sldId="259"/>
            <ac:spMk id="6" creationId="{D461D461-59B5-478A-A216-FE2195583440}"/>
          </ac:spMkLst>
        </pc:spChg>
        <pc:spChg chg="add mod">
          <ac:chgData name="jane yorkston" userId="578a94824f10cf77" providerId="LiveId" clId="{D284942D-328D-4B4B-BA8C-A0D5F8BFC602}" dt="2020-05-27T13:40:30.163" v="263" actId="767"/>
          <ac:spMkLst>
            <pc:docMk/>
            <pc:sldMk cId="1645263272" sldId="259"/>
            <ac:spMk id="7" creationId="{28AA0033-59D0-469F-9132-CAF5DF07061D}"/>
          </ac:spMkLst>
        </pc:spChg>
        <pc:spChg chg="add mod">
          <ac:chgData name="jane yorkston" userId="578a94824f10cf77" providerId="LiveId" clId="{D284942D-328D-4B4B-BA8C-A0D5F8BFC602}" dt="2020-05-27T15:42:43.727" v="370" actId="255"/>
          <ac:spMkLst>
            <pc:docMk/>
            <pc:sldMk cId="1645263272" sldId="259"/>
            <ac:spMk id="8" creationId="{2BC2459B-C7CA-49CE-87AD-D2B6D210A3CA}"/>
          </ac:spMkLst>
        </pc:spChg>
        <pc:spChg chg="add mod ord">
          <ac:chgData name="jane yorkston" userId="578a94824f10cf77" providerId="LiveId" clId="{D284942D-328D-4B4B-BA8C-A0D5F8BFC602}" dt="2020-05-27T15:41:53.368" v="367" actId="13822"/>
          <ac:spMkLst>
            <pc:docMk/>
            <pc:sldMk cId="1645263272" sldId="259"/>
            <ac:spMk id="9" creationId="{4B153AFE-C2D8-4ED4-B477-696CBC56DEC4}"/>
          </ac:spMkLst>
        </pc:spChg>
        <pc:spChg chg="add mod">
          <ac:chgData name="jane yorkston" userId="578a94824f10cf77" providerId="LiveId" clId="{D284942D-328D-4B4B-BA8C-A0D5F8BFC602}" dt="2020-05-27T15:45:25.459" v="574" actId="255"/>
          <ac:spMkLst>
            <pc:docMk/>
            <pc:sldMk cId="1645263272" sldId="259"/>
            <ac:spMk id="10" creationId="{AD586EB9-5CE2-48F6-B3B4-327FCDCEA45A}"/>
          </ac:spMkLst>
        </pc:spChg>
        <pc:spChg chg="add mod ord">
          <ac:chgData name="jane yorkston" userId="578a94824f10cf77" providerId="LiveId" clId="{D284942D-328D-4B4B-BA8C-A0D5F8BFC602}" dt="2020-05-27T15:45:57.913" v="577" actId="13822"/>
          <ac:spMkLst>
            <pc:docMk/>
            <pc:sldMk cId="1645263272" sldId="259"/>
            <ac:spMk id="11" creationId="{A196BBBC-B20A-4FB5-BCFA-312C3EC61D34}"/>
          </ac:spMkLst>
        </pc:spChg>
        <pc:spChg chg="add mod">
          <ac:chgData name="jane yorkston" userId="578a94824f10cf77" providerId="LiveId" clId="{D284942D-328D-4B4B-BA8C-A0D5F8BFC602}" dt="2020-05-28T09:10:18.136" v="1217" actId="20577"/>
          <ac:spMkLst>
            <pc:docMk/>
            <pc:sldMk cId="1645263272" sldId="259"/>
            <ac:spMk id="12" creationId="{BAB553F8-CFB1-4A6D-82B0-F6865D35194D}"/>
          </ac:spMkLst>
        </pc:spChg>
        <pc:spChg chg="add mod ord">
          <ac:chgData name="jane yorkston" userId="578a94824f10cf77" providerId="LiveId" clId="{D284942D-328D-4B4B-BA8C-A0D5F8BFC602}" dt="2020-05-27T16:19:47.665" v="965" actId="14100"/>
          <ac:spMkLst>
            <pc:docMk/>
            <pc:sldMk cId="1645263272" sldId="259"/>
            <ac:spMk id="13" creationId="{8D950BFB-A07E-4B86-A242-72E9BA986CBE}"/>
          </ac:spMkLst>
        </pc:spChg>
        <pc:spChg chg="add del mod">
          <ac:chgData name="jane yorkston" userId="578a94824f10cf77" providerId="LiveId" clId="{D284942D-328D-4B4B-BA8C-A0D5F8BFC602}" dt="2020-05-27T16:18:09.915" v="824"/>
          <ac:spMkLst>
            <pc:docMk/>
            <pc:sldMk cId="1645263272" sldId="259"/>
            <ac:spMk id="14" creationId="{394ADC2F-33FE-4B36-8505-C07720EBC6D1}"/>
          </ac:spMkLst>
        </pc:spChg>
        <pc:spChg chg="add mod">
          <ac:chgData name="jane yorkston" userId="578a94824f10cf77" providerId="LiveId" clId="{D284942D-328D-4B4B-BA8C-A0D5F8BFC602}" dt="2020-05-27T16:22:49.323" v="1152" actId="255"/>
          <ac:spMkLst>
            <pc:docMk/>
            <pc:sldMk cId="1645263272" sldId="259"/>
            <ac:spMk id="15" creationId="{0C00DEF3-8BE5-4CBB-8363-2076C19E3FB4}"/>
          </ac:spMkLst>
        </pc:spChg>
        <pc:spChg chg="add mod ord">
          <ac:chgData name="jane yorkston" userId="578a94824f10cf77" providerId="LiveId" clId="{D284942D-328D-4B4B-BA8C-A0D5F8BFC602}" dt="2020-05-27T16:23:21.423" v="1155" actId="13822"/>
          <ac:spMkLst>
            <pc:docMk/>
            <pc:sldMk cId="1645263272" sldId="259"/>
            <ac:spMk id="16" creationId="{6F0847CA-5A8B-40B0-A4C3-AD762F35C76B}"/>
          </ac:spMkLst>
        </pc:spChg>
        <pc:picChg chg="add mod">
          <ac:chgData name="jane yorkston" userId="578a94824f10cf77" providerId="LiveId" clId="{D284942D-328D-4B4B-BA8C-A0D5F8BFC602}" dt="2020-05-27T13:40:38.586" v="264" actId="14100"/>
          <ac:picMkLst>
            <pc:docMk/>
            <pc:sldMk cId="1645263272" sldId="259"/>
            <ac:picMk id="5" creationId="{649485E0-834B-4320-A258-7D6E7C5ECD04}"/>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742A644-7BB7-4683-90AC-A3A68464DAAD}"/>
              </a:ext>
            </a:extLst>
          </p:cNvPr>
          <p:cNvSpPr>
            <a:spLocks noGrp="1"/>
          </p:cNvSpPr>
          <p:nvPr>
            <p:ph type="subTitle" idx="1"/>
          </p:nvPr>
        </p:nvSpPr>
        <p:spPr/>
        <p:txBody>
          <a:bodyPr>
            <a:normAutofit/>
          </a:bodyPr>
          <a:lstStyle/>
          <a:p>
            <a:r>
              <a:rPr lang="en-GB" sz="3600" dirty="0">
                <a:solidFill>
                  <a:schemeClr val="tx1"/>
                </a:solidFill>
                <a:latin typeface="Comic Sans MS" panose="030F0702030302020204" pitchFamily="66" charset="0"/>
              </a:rPr>
              <a:t>Loanhead nursery to p1 transition</a:t>
            </a:r>
          </a:p>
        </p:txBody>
      </p:sp>
      <p:pic>
        <p:nvPicPr>
          <p:cNvPr id="4" name="Picture 3" descr="A screenshot of a cell phone&#10;&#10;Description automatically generated">
            <a:extLst>
              <a:ext uri="{FF2B5EF4-FFF2-40B4-BE49-F238E27FC236}">
                <a16:creationId xmlns:a16="http://schemas.microsoft.com/office/drawing/2014/main" id="{C85C3CC9-39D7-494F-BAD3-467F79489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1322388"/>
            <a:ext cx="9251852" cy="2387600"/>
          </a:xfrm>
          <a:prstGeom prst="rect">
            <a:avLst/>
          </a:prstGeom>
        </p:spPr>
      </p:pic>
    </p:spTree>
    <p:extLst>
      <p:ext uri="{BB962C8B-B14F-4D97-AF65-F5344CB8AC3E}">
        <p14:creationId xmlns:p14="http://schemas.microsoft.com/office/powerpoint/2010/main" val="53580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D0A3C-900C-440F-B430-804A5FE66332}"/>
              </a:ext>
            </a:extLst>
          </p:cNvPr>
          <p:cNvSpPr>
            <a:spLocks noGrp="1"/>
          </p:cNvSpPr>
          <p:nvPr>
            <p:ph type="title"/>
          </p:nvPr>
        </p:nvSpPr>
        <p:spPr/>
        <p:txBody>
          <a:bodyPr/>
          <a:lstStyle/>
          <a:p>
            <a:r>
              <a:rPr lang="en-GB" dirty="0"/>
              <a:t>Transition.</a:t>
            </a:r>
          </a:p>
        </p:txBody>
      </p:sp>
      <p:sp>
        <p:nvSpPr>
          <p:cNvPr id="3" name="TextBox 2">
            <a:extLst>
              <a:ext uri="{FF2B5EF4-FFF2-40B4-BE49-F238E27FC236}">
                <a16:creationId xmlns:a16="http://schemas.microsoft.com/office/drawing/2014/main" id="{A8B98CC8-262D-46A4-97ED-659805393DF5}"/>
              </a:ext>
            </a:extLst>
          </p:cNvPr>
          <p:cNvSpPr txBox="1"/>
          <p:nvPr/>
        </p:nvSpPr>
        <p:spPr>
          <a:xfrm>
            <a:off x="1842052" y="2478157"/>
            <a:ext cx="9117496" cy="3046988"/>
          </a:xfrm>
          <a:prstGeom prst="rect">
            <a:avLst/>
          </a:prstGeom>
          <a:noFill/>
        </p:spPr>
        <p:txBody>
          <a:bodyPr wrap="square" rtlCol="0">
            <a:spAutoFit/>
          </a:bodyPr>
          <a:lstStyle/>
          <a:p>
            <a:r>
              <a:rPr lang="en-GB" sz="2400" dirty="0">
                <a:latin typeface="Comic Sans MS" panose="030F0702030302020204" pitchFamily="66" charset="0"/>
              </a:rPr>
              <a:t>For the next 4 weeks each child who is moving into p1 at Loanhead primary school will follow the story of the rainbow fish and have the opportunity to join with some fun activities too.</a:t>
            </a:r>
          </a:p>
          <a:p>
            <a:endParaRPr lang="en-GB" sz="2400" dirty="0">
              <a:latin typeface="Comic Sans MS" panose="030F0702030302020204" pitchFamily="66" charset="0"/>
            </a:endParaRPr>
          </a:p>
          <a:p>
            <a:r>
              <a:rPr lang="en-GB" sz="2400" dirty="0">
                <a:latin typeface="Comic Sans MS" panose="030F0702030302020204" pitchFamily="66" charset="0"/>
              </a:rPr>
              <a:t>Our hope is that the children who participate in our virtual transition program will all begin primary 1 having had shared learning experiences of this story. </a:t>
            </a:r>
          </a:p>
        </p:txBody>
      </p:sp>
    </p:spTree>
    <p:extLst>
      <p:ext uri="{BB962C8B-B14F-4D97-AF65-F5344CB8AC3E}">
        <p14:creationId xmlns:p14="http://schemas.microsoft.com/office/powerpoint/2010/main" val="214094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651F-D4B3-4039-82CE-EEB74568F3AF}"/>
              </a:ext>
            </a:extLst>
          </p:cNvPr>
          <p:cNvSpPr>
            <a:spLocks noGrp="1"/>
          </p:cNvSpPr>
          <p:nvPr>
            <p:ph type="title"/>
          </p:nvPr>
        </p:nvSpPr>
        <p:spPr/>
        <p:txBody>
          <a:bodyPr/>
          <a:lstStyle/>
          <a:p>
            <a:r>
              <a:rPr lang="en-GB" dirty="0"/>
              <a:t>Week 1</a:t>
            </a:r>
          </a:p>
        </p:txBody>
      </p:sp>
      <p:sp>
        <p:nvSpPr>
          <p:cNvPr id="3" name="TextBox 2">
            <a:extLst>
              <a:ext uri="{FF2B5EF4-FFF2-40B4-BE49-F238E27FC236}">
                <a16:creationId xmlns:a16="http://schemas.microsoft.com/office/drawing/2014/main" id="{0D1A5BC7-AE4B-4EF2-8A1F-E54D68819076}"/>
              </a:ext>
            </a:extLst>
          </p:cNvPr>
          <p:cNvSpPr txBox="1"/>
          <p:nvPr/>
        </p:nvSpPr>
        <p:spPr>
          <a:xfrm>
            <a:off x="5638800" y="2975113"/>
            <a:ext cx="914400" cy="914400"/>
          </a:xfrm>
          <a:prstGeom prst="rect">
            <a:avLst/>
          </a:prstGeom>
          <a:noFill/>
        </p:spPr>
        <p:txBody>
          <a:bodyPr wrap="square" rtlCol="0">
            <a:spAutoFit/>
          </a:bodyPr>
          <a:lstStyle/>
          <a:p>
            <a:endParaRPr lang="en-GB" dirty="0"/>
          </a:p>
        </p:txBody>
      </p:sp>
      <p:pic>
        <p:nvPicPr>
          <p:cNvPr id="5" name="Picture 4" descr="A close up of a piece of paper&#10;&#10;Description automatically generated">
            <a:extLst>
              <a:ext uri="{FF2B5EF4-FFF2-40B4-BE49-F238E27FC236}">
                <a16:creationId xmlns:a16="http://schemas.microsoft.com/office/drawing/2014/main" id="{649485E0-834B-4320-A258-7D6E7C5ECD04}"/>
              </a:ext>
            </a:extLst>
          </p:cNvPr>
          <p:cNvPicPr>
            <a:picLocks noChangeAspect="1"/>
          </p:cNvPicPr>
          <p:nvPr/>
        </p:nvPicPr>
        <p:blipFill>
          <a:blip r:embed="rId2"/>
          <a:stretch>
            <a:fillRect/>
          </a:stretch>
        </p:blipFill>
        <p:spPr>
          <a:xfrm>
            <a:off x="739872" y="408199"/>
            <a:ext cx="2348253" cy="2348253"/>
          </a:xfrm>
          <a:prstGeom prst="rect">
            <a:avLst/>
          </a:prstGeom>
        </p:spPr>
      </p:pic>
      <p:sp>
        <p:nvSpPr>
          <p:cNvPr id="7" name="TextBox 6">
            <a:extLst>
              <a:ext uri="{FF2B5EF4-FFF2-40B4-BE49-F238E27FC236}">
                <a16:creationId xmlns:a16="http://schemas.microsoft.com/office/drawing/2014/main" id="{28AA0033-59D0-469F-9132-CAF5DF07061D}"/>
              </a:ext>
            </a:extLst>
          </p:cNvPr>
          <p:cNvSpPr txBox="1"/>
          <p:nvPr/>
        </p:nvSpPr>
        <p:spPr>
          <a:xfrm>
            <a:off x="2531165" y="2214694"/>
            <a:ext cx="45719" cy="369332"/>
          </a:xfrm>
          <a:prstGeom prst="rect">
            <a:avLst/>
          </a:prstGeom>
          <a:noFill/>
        </p:spPr>
        <p:txBody>
          <a:bodyPr wrap="square" rtlCol="0">
            <a:spAutoFit/>
          </a:bodyPr>
          <a:lstStyle/>
          <a:p>
            <a:endParaRPr lang="en-GB" dirty="0"/>
          </a:p>
        </p:txBody>
      </p:sp>
      <p:sp>
        <p:nvSpPr>
          <p:cNvPr id="9" name="Rectangle: Rounded Corners 8">
            <a:extLst>
              <a:ext uri="{FF2B5EF4-FFF2-40B4-BE49-F238E27FC236}">
                <a16:creationId xmlns:a16="http://schemas.microsoft.com/office/drawing/2014/main" id="{4B153AFE-C2D8-4ED4-B477-696CBC56DEC4}"/>
              </a:ext>
            </a:extLst>
          </p:cNvPr>
          <p:cNvSpPr/>
          <p:nvPr/>
        </p:nvSpPr>
        <p:spPr>
          <a:xfrm>
            <a:off x="3405809" y="1815548"/>
            <a:ext cx="3670852" cy="178500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2BC2459B-C7CA-49CE-87AD-D2B6D210A3CA}"/>
              </a:ext>
            </a:extLst>
          </p:cNvPr>
          <p:cNvSpPr txBox="1"/>
          <p:nvPr/>
        </p:nvSpPr>
        <p:spPr>
          <a:xfrm>
            <a:off x="3644348" y="2004376"/>
            <a:ext cx="3293829" cy="1877437"/>
          </a:xfrm>
          <a:prstGeom prst="rect">
            <a:avLst/>
          </a:prstGeom>
          <a:noFill/>
        </p:spPr>
        <p:txBody>
          <a:bodyPr wrap="square" rtlCol="0">
            <a:spAutoFit/>
          </a:bodyPr>
          <a:lstStyle/>
          <a:p>
            <a:r>
              <a:rPr lang="en-GB" sz="1600" dirty="0">
                <a:latin typeface="Comic Sans MS" panose="030F0702030302020204" pitchFamily="66" charset="0"/>
              </a:rPr>
              <a:t>Listen to the story of The Rainbow Fish by Marcus Pfister.</a:t>
            </a:r>
          </a:p>
          <a:p>
            <a:endParaRPr lang="en-GB" sz="1600" dirty="0">
              <a:latin typeface="Comic Sans MS" panose="030F0702030302020204" pitchFamily="66" charset="0"/>
            </a:endParaRPr>
          </a:p>
          <a:p>
            <a:r>
              <a:rPr lang="en-GB" sz="1600" dirty="0">
                <a:latin typeface="Comic Sans MS" panose="030F0702030302020204" pitchFamily="66" charset="0"/>
              </a:rPr>
              <a:t>https://www.youtube.com/watch?v=QFORvXhub28</a:t>
            </a:r>
          </a:p>
          <a:p>
            <a:endParaRPr lang="en-GB" dirty="0"/>
          </a:p>
          <a:p>
            <a:endParaRPr lang="en-GB" dirty="0"/>
          </a:p>
        </p:txBody>
      </p:sp>
      <p:sp>
        <p:nvSpPr>
          <p:cNvPr id="11" name="Rectangle: Rounded Corners 10">
            <a:extLst>
              <a:ext uri="{FF2B5EF4-FFF2-40B4-BE49-F238E27FC236}">
                <a16:creationId xmlns:a16="http://schemas.microsoft.com/office/drawing/2014/main" id="{A196BBBC-B20A-4FB5-BCFA-312C3EC61D34}"/>
              </a:ext>
            </a:extLst>
          </p:cNvPr>
          <p:cNvSpPr/>
          <p:nvPr/>
        </p:nvSpPr>
        <p:spPr>
          <a:xfrm>
            <a:off x="3511826" y="4070641"/>
            <a:ext cx="3670852" cy="24891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AD586EB9-5CE2-48F6-B3B4-327FCDCEA45A}"/>
              </a:ext>
            </a:extLst>
          </p:cNvPr>
          <p:cNvSpPr txBox="1"/>
          <p:nvPr/>
        </p:nvSpPr>
        <p:spPr>
          <a:xfrm>
            <a:off x="3644348" y="4267200"/>
            <a:ext cx="3432313" cy="2062103"/>
          </a:xfrm>
          <a:prstGeom prst="rect">
            <a:avLst/>
          </a:prstGeom>
          <a:noFill/>
        </p:spPr>
        <p:txBody>
          <a:bodyPr wrap="square" rtlCol="0">
            <a:spAutoFit/>
          </a:bodyPr>
          <a:lstStyle/>
          <a:p>
            <a:r>
              <a:rPr lang="en-GB" sz="1600" dirty="0">
                <a:latin typeface="Comic Sans MS" panose="030F0702030302020204" pitchFamily="66" charset="0"/>
              </a:rPr>
              <a:t>Rainbow fish is unique because of his sparkling silver scales but also because he is kind and shares.</a:t>
            </a:r>
          </a:p>
          <a:p>
            <a:endParaRPr lang="en-GB" sz="1600" dirty="0">
              <a:latin typeface="Comic Sans MS" panose="030F0702030302020204" pitchFamily="66" charset="0"/>
            </a:endParaRPr>
          </a:p>
          <a:p>
            <a:r>
              <a:rPr lang="en-GB" sz="1600" dirty="0">
                <a:latin typeface="Comic Sans MS" panose="030F0702030302020204" pitchFamily="66" charset="0"/>
              </a:rPr>
              <a:t>Can you draw a picture of yourself and get a grown up to write three things that make you unique.</a:t>
            </a:r>
          </a:p>
        </p:txBody>
      </p:sp>
      <p:sp>
        <p:nvSpPr>
          <p:cNvPr id="13" name="Rectangle: Rounded Corners 12">
            <a:extLst>
              <a:ext uri="{FF2B5EF4-FFF2-40B4-BE49-F238E27FC236}">
                <a16:creationId xmlns:a16="http://schemas.microsoft.com/office/drawing/2014/main" id="{8D950BFB-A07E-4B86-A242-72E9BA986CBE}"/>
              </a:ext>
            </a:extLst>
          </p:cNvPr>
          <p:cNvSpPr/>
          <p:nvPr/>
        </p:nvSpPr>
        <p:spPr>
          <a:xfrm>
            <a:off x="7885043" y="1650755"/>
            <a:ext cx="3843131" cy="34248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BAB553F8-CFB1-4A6D-82B0-F6865D35194D}"/>
              </a:ext>
            </a:extLst>
          </p:cNvPr>
          <p:cNvSpPr txBox="1"/>
          <p:nvPr/>
        </p:nvSpPr>
        <p:spPr>
          <a:xfrm>
            <a:off x="8057322" y="1815548"/>
            <a:ext cx="3670852" cy="3293209"/>
          </a:xfrm>
          <a:prstGeom prst="rect">
            <a:avLst/>
          </a:prstGeom>
          <a:noFill/>
        </p:spPr>
        <p:txBody>
          <a:bodyPr wrap="square" rtlCol="0">
            <a:spAutoFit/>
          </a:bodyPr>
          <a:lstStyle/>
          <a:p>
            <a:r>
              <a:rPr lang="en-GB" sz="1600" dirty="0">
                <a:latin typeface="Comic Sans MS" panose="030F0702030302020204" pitchFamily="66" charset="0"/>
              </a:rPr>
              <a:t>Rainbow fish managed to take off his own scales. Can you practise putting on and taking off your own jacket? Can you practise putting on your own shoes?</a:t>
            </a:r>
          </a:p>
          <a:p>
            <a:endParaRPr lang="en-GB" sz="1600" dirty="0">
              <a:latin typeface="Comic Sans MS" panose="030F0702030302020204" pitchFamily="66" charset="0"/>
            </a:endParaRPr>
          </a:p>
          <a:p>
            <a:r>
              <a:rPr lang="en-GB" sz="1600" dirty="0">
                <a:latin typeface="Comic Sans MS" panose="030F0702030302020204" pitchFamily="66" charset="0"/>
              </a:rPr>
              <a:t>These are very important independence skills you will need to use at school. If you find buttons and zips too tricky, you could practise threading with beads or pasta. This will help </a:t>
            </a:r>
            <a:r>
              <a:rPr lang="en-GB" sz="1600">
                <a:latin typeface="Comic Sans MS" panose="030F0702030302020204" pitchFamily="66" charset="0"/>
              </a:rPr>
              <a:t>fine develop </a:t>
            </a:r>
            <a:r>
              <a:rPr lang="en-GB" sz="1600" dirty="0">
                <a:latin typeface="Comic Sans MS" panose="030F0702030302020204" pitchFamily="66" charset="0"/>
              </a:rPr>
              <a:t>motor skills.</a:t>
            </a:r>
          </a:p>
        </p:txBody>
      </p:sp>
      <p:sp>
        <p:nvSpPr>
          <p:cNvPr id="16" name="Rectangle: Rounded Corners 15">
            <a:extLst>
              <a:ext uri="{FF2B5EF4-FFF2-40B4-BE49-F238E27FC236}">
                <a16:creationId xmlns:a16="http://schemas.microsoft.com/office/drawing/2014/main" id="{6F0847CA-5A8B-40B0-A4C3-AD762F35C76B}"/>
              </a:ext>
            </a:extLst>
          </p:cNvPr>
          <p:cNvSpPr/>
          <p:nvPr/>
        </p:nvSpPr>
        <p:spPr>
          <a:xfrm>
            <a:off x="7633252" y="5207245"/>
            <a:ext cx="4200939" cy="159617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0C00DEF3-8BE5-4CBB-8363-2076C19E3FB4}"/>
              </a:ext>
            </a:extLst>
          </p:cNvPr>
          <p:cNvSpPr txBox="1"/>
          <p:nvPr/>
        </p:nvSpPr>
        <p:spPr>
          <a:xfrm>
            <a:off x="7752522" y="5499652"/>
            <a:ext cx="4108174" cy="1354217"/>
          </a:xfrm>
          <a:prstGeom prst="rect">
            <a:avLst/>
          </a:prstGeom>
          <a:noFill/>
        </p:spPr>
        <p:txBody>
          <a:bodyPr wrap="square" rtlCol="0">
            <a:spAutoFit/>
          </a:bodyPr>
          <a:lstStyle/>
          <a:p>
            <a:r>
              <a:rPr lang="en-GB" sz="1600" dirty="0">
                <a:latin typeface="Comic Sans MS" panose="030F0702030302020204" pitchFamily="66" charset="0"/>
              </a:rPr>
              <a:t>Go on an undersea adventure with cosmic yoga</a:t>
            </a:r>
          </a:p>
          <a:p>
            <a:endParaRPr lang="en-GB" dirty="0">
              <a:latin typeface="Comic Sans MS" panose="030F0702030302020204" pitchFamily="66" charset="0"/>
            </a:endParaRPr>
          </a:p>
          <a:p>
            <a:r>
              <a:rPr lang="en-GB" sz="1600" dirty="0">
                <a:latin typeface="Comic Sans MS" panose="030F0702030302020204" pitchFamily="66" charset="0"/>
              </a:rPr>
              <a:t>https://www.youtube.com/watch?v=qC83oFEeVZA</a:t>
            </a:r>
          </a:p>
        </p:txBody>
      </p:sp>
    </p:spTree>
    <p:extLst>
      <p:ext uri="{BB962C8B-B14F-4D97-AF65-F5344CB8AC3E}">
        <p14:creationId xmlns:p14="http://schemas.microsoft.com/office/powerpoint/2010/main" val="16452632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210</TotalTime>
  <Words>229</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Comic Sans MS</vt:lpstr>
      <vt:lpstr>Tw Cen MT</vt:lpstr>
      <vt:lpstr>Droplet</vt:lpstr>
      <vt:lpstr>PowerPoint Presentation</vt:lpstr>
      <vt:lpstr>Transition.</vt:lpstr>
      <vt:lpstr>Week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yorkston</dc:creator>
  <cp:lastModifiedBy>jane yorkston</cp:lastModifiedBy>
  <cp:revision>3</cp:revision>
  <dcterms:created xsi:type="dcterms:W3CDTF">2020-05-27T12:48:07Z</dcterms:created>
  <dcterms:modified xsi:type="dcterms:W3CDTF">2020-05-28T09:10:20Z</dcterms:modified>
</cp:coreProperties>
</file>