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6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5595C-6177-4347-ADBB-2F6A50491904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7255A-6A1F-4DD8-8678-8C25FB78A48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255A-6A1F-4DD8-8678-8C25FB78A48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Topic focus: Use of evidence about the past, chronology,</a:t>
            </a:r>
            <a:r>
              <a:rPr lang="en-GB" baseline="0" dirty="0" smtClean="0"/>
              <a:t> learning through drama (as a stimulus to writing)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255A-6A1F-4DD8-8678-8C25FB78A48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F344-1FC4-47CE-B95D-0C1B75EDF47D}" type="datetimeFigureOut">
              <a:rPr lang="en-GB" smtClean="0"/>
              <a:pPr/>
              <a:t>16/09/2020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2B69C-0ABA-432A-8E9D-CD88A56114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Century Gothic" pitchFamily="34" charset="0"/>
              </a:rPr>
              <a:t>Curriculum Evening Primary 6G/P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50096"/>
            <a:ext cx="6400800" cy="242312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>
                <a:latin typeface="Century Gothic" pitchFamily="34" charset="0"/>
              </a:rPr>
              <a:t>Mrs Vicky </a:t>
            </a:r>
            <a:r>
              <a:rPr lang="en-GB" dirty="0" err="1" smtClean="0">
                <a:latin typeface="Century Gothic" pitchFamily="34" charset="0"/>
              </a:rPr>
              <a:t>Gowans</a:t>
            </a:r>
            <a:endParaRPr lang="en-GB" dirty="0" smtClean="0">
              <a:latin typeface="Century Gothic" pitchFamily="34" charset="0"/>
            </a:endParaRPr>
          </a:p>
          <a:p>
            <a:r>
              <a:rPr lang="en-GB" dirty="0" smtClean="0">
                <a:latin typeface="Century Gothic" pitchFamily="34" charset="0"/>
              </a:rPr>
              <a:t>Mrs Emily Paton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362" name="Picture 2" descr="GOREBRIDGE PRIMARY SCHOOL - Schools | Border Embroide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20688"/>
            <a:ext cx="1514475" cy="1790701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9512" y="5661248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entury Gothic" pitchFamily="34" charset="0"/>
                <a:cs typeface="Arial" pitchFamily="34" charset="0"/>
              </a:rPr>
              <a:t>“Reach your Potential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entury Gothic" pitchFamily="34" charset="0"/>
                <a:cs typeface="Arial" pitchFamily="34" charset="0"/>
              </a:rPr>
              <a:t>Be the Best you can be”</a:t>
            </a:r>
            <a:endParaRPr kumimoji="0" lang="en-US" altLang="zh-TW" sz="3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GB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i="0" dirty="0" smtClean="0">
                <a:latin typeface="Century Gothic" pitchFamily="34" charset="0"/>
              </a:rPr>
              <a:t>How you can help?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Keen to work in partnership with families to support learning, behaviour and progress.</a:t>
            </a:r>
          </a:p>
          <a:p>
            <a:r>
              <a:rPr lang="en-GB" sz="2000" dirty="0" smtClean="0">
                <a:latin typeface="Century Gothic" pitchFamily="34" charset="0"/>
              </a:rPr>
              <a:t>Stay in touch – If there is an issue, lets discuss this at the earliest possible time.</a:t>
            </a:r>
          </a:p>
          <a:p>
            <a:r>
              <a:rPr lang="en-GB" sz="2000" dirty="0" smtClean="0">
                <a:latin typeface="Century Gothic" pitchFamily="34" charset="0"/>
              </a:rPr>
              <a:t>Help your child to stay organised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Reminding your son/daughter to complete home learning.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Pencil case with pencil, rubber, sharpener, ruler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Water bottle (water only)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Return letters promptly, preferably in envelopes with names 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3073" name="Picture 1" descr="C:\Users\Jonathan Weedon\AppData\Local\Microsoft\Windows\Temporary Internet Files\Content.IE5\K3UCQRZM\questio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68760"/>
            <a:ext cx="5183671" cy="439248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331640" y="580526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Please don’t hesitate to contact us via Seesaw with any questions you may have.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Term 1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423317"/>
            <a:ext cx="5410944" cy="5030019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Novel Study – Harry Potter and the Philosopher’s Stone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Enjoyment, comprehension, character/plot/setting, writers style</a:t>
            </a:r>
          </a:p>
          <a:p>
            <a:r>
              <a:rPr lang="en-GB" sz="2000" dirty="0" smtClean="0">
                <a:latin typeface="Century Gothic" pitchFamily="34" charset="0"/>
              </a:rPr>
              <a:t>Reading for enjoyment and book talks</a:t>
            </a:r>
          </a:p>
          <a:p>
            <a:r>
              <a:rPr lang="en-GB" sz="2000" dirty="0" smtClean="0">
                <a:latin typeface="Century Gothic" pitchFamily="34" charset="0"/>
              </a:rPr>
              <a:t>IDL topic – Solar System</a:t>
            </a:r>
          </a:p>
          <a:p>
            <a:r>
              <a:rPr lang="en-GB" sz="2000" dirty="0" smtClean="0">
                <a:latin typeface="Century Gothic" pitchFamily="34" charset="0"/>
              </a:rPr>
              <a:t>Writing – reinforcing VCOP (vocabulary, connectives, openers and punctuation)</a:t>
            </a:r>
          </a:p>
          <a:p>
            <a:r>
              <a:rPr lang="en-GB" sz="2000" dirty="0" smtClean="0">
                <a:latin typeface="Century Gothic" pitchFamily="34" charset="0"/>
              </a:rPr>
              <a:t>Classroom ethos – Respect, Tolerance, Empathy</a:t>
            </a:r>
          </a:p>
          <a:p>
            <a:r>
              <a:rPr lang="en-GB" sz="2000" dirty="0" smtClean="0">
                <a:latin typeface="Century Gothic" pitchFamily="34" charset="0"/>
              </a:rPr>
              <a:t>Develop skills for learning – collaboration, perseverance, concentration etc</a:t>
            </a:r>
          </a:p>
        </p:txBody>
      </p:sp>
      <p:sp>
        <p:nvSpPr>
          <p:cNvPr id="13314" name="AutoShape 2" descr="Image result for billionaire bo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316" name="AutoShape 4" descr="Image result for billionaire bo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318" name="AutoShape 6" descr="Image result for billionaire bo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320" name="AutoShape 8" descr="Image result for billionaire bo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44824"/>
            <a:ext cx="226825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Term 2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IDL topic: Mary, Queen of Scots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Focus on historical facts, literacy skills and </a:t>
            </a:r>
          </a:p>
          <a:p>
            <a:pPr lvl="1">
              <a:buNone/>
            </a:pPr>
            <a:r>
              <a:rPr lang="en-GB" sz="1600" dirty="0" smtClean="0">
                <a:latin typeface="Century Gothic" pitchFamily="34" charset="0"/>
              </a:rPr>
              <a:t>expressive arts</a:t>
            </a:r>
          </a:p>
          <a:p>
            <a:pPr lvl="1">
              <a:buNone/>
            </a:pPr>
            <a:endParaRPr lang="en-GB" sz="16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Scottish Book Week (W/C 27.11.17)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Continue to reinforce skills for learning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RME topic on Holy Books</a:t>
            </a:r>
            <a:endParaRPr lang="en-GB" sz="2400" dirty="0" smtClean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84784"/>
            <a:ext cx="29813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412776"/>
            <a:ext cx="5338936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Scot’s week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HWB – Sex Education</a:t>
            </a:r>
          </a:p>
          <a:p>
            <a:endParaRPr lang="en-GB" sz="20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Maths &amp; Numeracy Week 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Science focus: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Friction and air resistance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Electrical circuits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Filtration and separation of materials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266" name="AutoShape 2" descr="Image result for fairtra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68" name="AutoShape 4" descr="Image result for fairtra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70" name="AutoShape 6" descr="Image result for fairtra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72" name="AutoShape 8" descr="Image result for fairtra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42" name="Picture 2" descr="Image result for robert bur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1872208" cy="2128077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Term 4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556792"/>
            <a:ext cx="77152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IDL topic – Scottish Parliament</a:t>
            </a:r>
          </a:p>
          <a:p>
            <a:pPr lvl="1"/>
            <a:r>
              <a:rPr lang="en-GB" sz="1600" dirty="0" smtClean="0">
                <a:latin typeface="Century Gothic" pitchFamily="34" charset="0"/>
              </a:rPr>
              <a:t>Focus on democracy in practice and literacy skills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RME topic - Sikhism</a:t>
            </a:r>
          </a:p>
          <a:p>
            <a:pPr>
              <a:buNone/>
            </a:pPr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HWB - Keeping Myself Safe</a:t>
            </a: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Sports Day</a:t>
            </a:r>
          </a:p>
        </p:txBody>
      </p:sp>
      <p:sp>
        <p:nvSpPr>
          <p:cNvPr id="10242" name="AutoShape 2" descr="Image result for robert the bru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708920"/>
            <a:ext cx="332700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Literacy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dirty="0" smtClean="0">
                <a:latin typeface="Century Gothic" pitchFamily="34" charset="0"/>
              </a:rPr>
              <a:t>Resources and approaches:</a:t>
            </a:r>
          </a:p>
          <a:p>
            <a:pPr>
              <a:buFontTx/>
              <a:buChar char="-"/>
            </a:pPr>
            <a:r>
              <a:rPr lang="en-GB" sz="2000" b="1" u="sng" dirty="0" smtClean="0">
                <a:latin typeface="Century Gothic" pitchFamily="34" charset="0"/>
              </a:rPr>
              <a:t>Reading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Novel study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Literature Circles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Focus on reading for enjoyment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Focussed comprehension:</a:t>
            </a:r>
          </a:p>
          <a:p>
            <a:pPr lvl="1"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Prim Ed comprehension</a:t>
            </a:r>
          </a:p>
          <a:p>
            <a:pPr lvl="1"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Topic linked reading</a:t>
            </a:r>
          </a:p>
          <a:p>
            <a:pPr>
              <a:buFontTx/>
              <a:buChar char="-"/>
            </a:pPr>
            <a:r>
              <a:rPr lang="en-GB" sz="2000" b="1" u="sng" dirty="0" smtClean="0">
                <a:latin typeface="Century Gothic" pitchFamily="34" charset="0"/>
              </a:rPr>
              <a:t>Writing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Big Writing Programme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Different genres of writing throughout the year, linked to topic were appropriate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SWST and linked spelling lists/Spelling linked to topic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Midlothian grammar progression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Century Gothic" pitchFamily="34" charset="0"/>
              </a:rPr>
              <a:t>French ongoing throughout year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Numeracy &amp; Maths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412776"/>
            <a:ext cx="5544616" cy="4896544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>
                <a:latin typeface="Century Gothic" pitchFamily="34" charset="0"/>
              </a:rPr>
              <a:t>SEAL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Teaching for understanding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Understanding process as well as ‘getting it right’</a:t>
            </a:r>
          </a:p>
          <a:p>
            <a:pPr lvl="1">
              <a:buNone/>
            </a:pPr>
            <a:endParaRPr lang="en-GB" dirty="0" smtClean="0">
              <a:latin typeface="Century Gothic" pitchFamily="34" charset="0"/>
            </a:endParaRPr>
          </a:p>
          <a:p>
            <a:r>
              <a:rPr lang="en-GB" b="1" dirty="0" smtClean="0">
                <a:latin typeface="Century Gothic" pitchFamily="34" charset="0"/>
              </a:rPr>
              <a:t>Resources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MUMP – Midlothian Understanding Mathematics Programme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Midlothian problem-solving resources and progression 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SEAL resources – concrete materials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ICT Activities – to consolidate key learning</a:t>
            </a:r>
          </a:p>
          <a:p>
            <a:pPr lvl="1"/>
            <a:r>
              <a:rPr lang="en-GB" dirty="0" smtClean="0">
                <a:latin typeface="Century Gothic" pitchFamily="34" charset="0"/>
              </a:rPr>
              <a:t>Consolidation sheets and textbooks</a:t>
            </a:r>
          </a:p>
          <a:p>
            <a:endParaRPr lang="en-GB" dirty="0"/>
          </a:p>
        </p:txBody>
      </p:sp>
      <p:pic>
        <p:nvPicPr>
          <p:cNvPr id="9217" name="Picture 1" descr="C:\Users\Jonathan Weedon\AppData\Local\Microsoft\Windows\Temporary Internet Files\Content.IE5\7GEQOZX1\Maths_image_5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2888119" cy="302083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Midlothian Learner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941168"/>
            <a:ext cx="8208912" cy="4853136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‘Assessment capable learners’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Understand purpose of learning and can assess their progress</a:t>
            </a:r>
          </a:p>
          <a:p>
            <a:pPr lvl="1"/>
            <a:r>
              <a:rPr lang="en-GB" sz="2000" dirty="0" smtClean="0">
                <a:latin typeface="Century Gothic" pitchFamily="34" charset="0"/>
              </a:rPr>
              <a:t>Use feedback (self, peer, teacher) to move pupil’s learning forwards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Midlothian Learner in action – visiblejourneyatros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70485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 smtClean="0">
                <a:latin typeface="Century Gothic" pitchFamily="34" charset="0"/>
              </a:rPr>
              <a:t>Home Learning</a:t>
            </a:r>
            <a:endParaRPr lang="en-GB" b="0" i="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endParaRPr lang="en-GB" sz="2000" dirty="0" smtClean="0">
              <a:latin typeface="Century Gothic" pitchFamily="34" charset="0"/>
            </a:endParaRPr>
          </a:p>
          <a:p>
            <a:pPr algn="ctr">
              <a:lnSpc>
                <a:spcPct val="120000"/>
              </a:lnSpc>
            </a:pPr>
            <a:endParaRPr lang="en-GB" sz="2000" dirty="0" smtClean="0">
              <a:latin typeface="Century Gothic" pitchFamily="34" charset="0"/>
            </a:endParaRPr>
          </a:p>
          <a:p>
            <a:pPr algn="ctr">
              <a:lnSpc>
                <a:spcPct val="120000"/>
              </a:lnSpc>
            </a:pPr>
            <a:endParaRPr lang="en-GB" sz="2000" smtClean="0">
              <a:latin typeface="Century Gothic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sz="2000" smtClean="0">
                <a:latin typeface="Century Gothic" pitchFamily="34" charset="0"/>
              </a:rPr>
              <a:t>In </a:t>
            </a:r>
            <a:r>
              <a:rPr lang="en-GB" sz="2000" dirty="0" smtClean="0">
                <a:latin typeface="Century Gothic" pitchFamily="34" charset="0"/>
              </a:rPr>
              <a:t>the near future, the upper atrium will issue a monthly homework grid via Seesaw whereby learners and their families can carry out a range of activities and share it with their teacher.</a:t>
            </a:r>
            <a:endParaRPr lang="en-GB" sz="4800" i="1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ctr">
              <a:lnSpc>
                <a:spcPct val="120000"/>
              </a:lnSpc>
              <a:buNone/>
            </a:pPr>
            <a:endParaRPr lang="en-GB" sz="48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GB" dirty="0" smtClean="0">
                <a:latin typeface="Century Gothic" pitchFamily="34" charset="0"/>
              </a:rPr>
              <a:t>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464</Words>
  <Application>Microsoft Office PowerPoint</Application>
  <PresentationFormat>On-screen Show (4:3)</PresentationFormat>
  <Paragraphs>95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新細明體</vt:lpstr>
      <vt:lpstr>Times New Roman</vt:lpstr>
      <vt:lpstr>Office Theme</vt:lpstr>
      <vt:lpstr> Curriculum Evening Primary 6G/P</vt:lpstr>
      <vt:lpstr>Term 1</vt:lpstr>
      <vt:lpstr>Term 2</vt:lpstr>
      <vt:lpstr>Term 3</vt:lpstr>
      <vt:lpstr>Term 4</vt:lpstr>
      <vt:lpstr>Literacy</vt:lpstr>
      <vt:lpstr>Numeracy &amp; Maths</vt:lpstr>
      <vt:lpstr>Midlothian Learner</vt:lpstr>
      <vt:lpstr>Home Learning</vt:lpstr>
      <vt:lpstr>How you can help?</vt:lpstr>
      <vt:lpstr>Questions</vt:lpstr>
    </vt:vector>
  </TitlesOfParts>
  <Company>Midlothian Council -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Dougaj83</dc:creator>
  <cp:lastModifiedBy>Lauren Wynne</cp:lastModifiedBy>
  <cp:revision>75</cp:revision>
  <dcterms:created xsi:type="dcterms:W3CDTF">2016-09-05T16:16:49Z</dcterms:created>
  <dcterms:modified xsi:type="dcterms:W3CDTF">2020-09-16T12:54:39Z</dcterms:modified>
</cp:coreProperties>
</file>