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Add your name and job title</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Introduce yourself to class and explain your role within the school as an SDS Careers Adviser.</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Explain why you are here in relation to making subject choice.</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Explain that the session today is to help them think about who they are, what they like and what they are good at and how all of these factors will relate to their subject choices.  It’s their choice – nobody else’s.</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Ensure you have enough supplies of ‘Future Me – Subject Choices’ magazine for the group.  Quickly show the group the mag and say they’ll each receive a copy at the end of this session.</a:t>
            </a: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What do other people think?</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This is not about doing what your pals are doing but about asking people what they think you are good at and could do well in.</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Remember, the final choice is </a:t>
            </a:r>
            <a:r>
              <a:rPr lang="en-GB" sz="1000" b="1">
                <a:solidFill>
                  <a:schemeClr val="dk1"/>
                </a:solidFill>
                <a:latin typeface="Calibri"/>
                <a:ea typeface="Calibri"/>
                <a:cs typeface="Calibri"/>
                <a:sym typeface="Calibri"/>
              </a:rPr>
              <a:t>yours.</a:t>
            </a:r>
            <a:endParaRPr/>
          </a:p>
          <a:p>
            <a:pPr marL="0" lvl="0" indent="0" algn="l" rtl="0">
              <a:spcBef>
                <a:spcPts val="0"/>
              </a:spcBef>
              <a:spcAft>
                <a:spcPts val="0"/>
              </a:spcAft>
              <a:buNone/>
            </a:pPr>
            <a:endParaRPr/>
          </a:p>
        </p:txBody>
      </p:sp>
      <p:sp>
        <p:nvSpPr>
          <p:cNvPr id="142" name="Google Shape;142;p1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b="1">
                <a:solidFill>
                  <a:schemeClr val="dk1"/>
                </a:solidFill>
                <a:latin typeface="Calibri"/>
                <a:ea typeface="Calibri"/>
                <a:cs typeface="Calibri"/>
                <a:sym typeface="Calibri"/>
              </a:rPr>
              <a:t>Discuss with group how can they be the best they can be.</a:t>
            </a:r>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Discuss the idea that every decision is a career decision:</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 From deciding to get out of bed in the morning and be on time for school</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 Attending Vs not attending classes</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 Doing homework Vs not doing homework</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 Staying up late Vs go to bed</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 Each small decision has an impact on their future</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Ask class to close their eyes take a moment and visualise who they want to be:</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this will take hard work</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they may face challenges along the way</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they may face rejection</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makes making choices very important at every stage</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therefore their choices require the correct research and decisions.</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Discuss peer pressure:</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 </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 difficulties with this and the importance of trying to avoid</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This stage of subject choice is just the first of many decision making processes that each individual will have to make, and we at SDS are here to help the development of Career Management Skills which will support the decision making process at this and at each stage in life.</a:t>
            </a:r>
            <a:endParaRPr/>
          </a:p>
          <a:p>
            <a:pPr marL="0" lvl="0" indent="0" algn="l" rtl="0">
              <a:spcBef>
                <a:spcPts val="0"/>
              </a:spcBef>
              <a:spcAft>
                <a:spcPts val="0"/>
              </a:spcAft>
              <a:buNone/>
            </a:pPr>
            <a:endParaRPr sz="1000"/>
          </a:p>
        </p:txBody>
      </p:sp>
      <p:sp>
        <p:nvSpPr>
          <p:cNvPr id="148" name="Google Shape;148;p1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Highlight the importance of research in preparing for subject choices.  There are a wide range of opportunities and pathways out there.  Encourage class to research them.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Encourage use of My World of Work which will support this process and further develop their CMS.</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Adviser can show a few tools appropriate for group if IT links allow e.g: </a:t>
            </a:r>
            <a:r>
              <a:rPr lang="en-GB" sz="1000" b="1">
                <a:solidFill>
                  <a:schemeClr val="dk1"/>
                </a:solidFill>
                <a:latin typeface="Calibri"/>
                <a:ea typeface="Calibri"/>
                <a:cs typeface="Calibri"/>
                <a:sym typeface="Calibri"/>
              </a:rPr>
              <a:t>About Me (interest tool), My Strengths and My Skills</a:t>
            </a:r>
            <a:r>
              <a:rPr lang="en-GB" sz="1000" b="1"/>
              <a:t> </a:t>
            </a:r>
            <a:endParaRPr sz="1000" b="1"/>
          </a:p>
        </p:txBody>
      </p:sp>
      <p:sp>
        <p:nvSpPr>
          <p:cNvPr id="154" name="Google Shape;154;p1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Encourage pupils to use My World of Work Subject Choice tool </a:t>
            </a:r>
            <a:r>
              <a:rPr lang="en-GB" sz="1000" b="1">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available on the new bespoke landing page: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myworldofwork.co.uk/subjectchoices </a:t>
            </a:r>
            <a:r>
              <a:rPr lang="en-GB" sz="1000">
                <a:solidFill>
                  <a:schemeClr val="dk1"/>
                </a:solidFill>
                <a:latin typeface="Calibri"/>
                <a:ea typeface="Calibri"/>
                <a:cs typeface="Calibri"/>
                <a:sym typeface="Calibri"/>
              </a:rPr>
              <a:t>to support this decision stage.</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Individuals can also build their own pathway within My World of Work to their chosen career and save within their own account for future reference</a:t>
            </a:r>
            <a:r>
              <a:rPr lang="en-GB" sz="1200">
                <a:solidFill>
                  <a:schemeClr val="dk1"/>
                </a:solidFill>
                <a:latin typeface="Calibri"/>
                <a:ea typeface="Calibri"/>
                <a:cs typeface="Calibri"/>
                <a:sym typeface="Calibri"/>
              </a:rPr>
              <a:t>.</a:t>
            </a:r>
            <a:endParaRPr/>
          </a:p>
          <a:p>
            <a:pPr marL="0" lvl="0" indent="0" algn="l" rtl="0">
              <a:spcBef>
                <a:spcPts val="0"/>
              </a:spcBef>
              <a:spcAft>
                <a:spcPts val="0"/>
              </a:spcAft>
              <a:buNone/>
            </a:pPr>
            <a:endParaRPr/>
          </a:p>
        </p:txBody>
      </p:sp>
      <p:sp>
        <p:nvSpPr>
          <p:cNvPr id="160" name="Google Shape;160;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c72111051a_0_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c72111051a_0_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1c72111051a_0_0: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Run through Action Plan - things to do before making their choices:</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Register on My World of Work</a:t>
            </a:r>
            <a:endParaRPr/>
          </a:p>
          <a:p>
            <a:pPr marL="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Complete About Me quiz</a:t>
            </a:r>
            <a:endParaRPr/>
          </a:p>
          <a:p>
            <a:pPr marL="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Try the Strengths tool</a:t>
            </a:r>
            <a:endParaRPr/>
          </a:p>
          <a:p>
            <a:pPr marL="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Try the Skills tool</a:t>
            </a:r>
            <a:endParaRPr/>
          </a:p>
          <a:p>
            <a:pPr marL="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Use the Subject Choice tool</a:t>
            </a:r>
            <a:endParaRPr sz="1000" b="1">
              <a:solidFill>
                <a:schemeClr val="dk1"/>
              </a:solidFill>
              <a:latin typeface="Calibri"/>
              <a:ea typeface="Calibri"/>
              <a:cs typeface="Calibri"/>
              <a:sym typeface="Calibri"/>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Bespoke landing page on MyWoW with content and links to all these actions...</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myworldofwork.co.uk/subjectchoices</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75" name="Google Shape;175;p1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b="1">
                <a:solidFill>
                  <a:schemeClr val="dk1"/>
                </a:solidFill>
                <a:latin typeface="Calibri"/>
                <a:ea typeface="Calibri"/>
                <a:cs typeface="Calibri"/>
                <a:sym typeface="Calibri"/>
              </a:rPr>
              <a:t>HAND OUT ‘FUTURE ME – SUBJECT CHOICES’ MAGAZINE</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This slide is editable for local contact details/how to make appointment with adviser for 1:1 (remind them they can bring mum, dad, carer, teacher (or all of them) along to this discussion.</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Let them know the school's local arrangements for setting these appointments with you up and highlight space on back page of magazine to note down these arrangements.</a:t>
            </a:r>
            <a:endParaRPr/>
          </a:p>
          <a:p>
            <a:pPr marL="0" lvl="0" indent="0" algn="l" rtl="0">
              <a:spcBef>
                <a:spcPts val="0"/>
              </a:spcBef>
              <a:spcAft>
                <a:spcPts val="0"/>
              </a:spcAft>
              <a:buNone/>
            </a:pPr>
            <a:endParaRPr/>
          </a:p>
        </p:txBody>
      </p:sp>
      <p:sp>
        <p:nvSpPr>
          <p:cNvPr id="181" name="Google Shape;181;p1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Brief introduction to SDS/MyWoW</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Recap on CMS:</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Career Management Skills are skills for life empowering us to strengthen our understanding of the four themes: Self, Strengths, Horizons and Networks. They help us to make informed decisions and realise our potential at any point. If you feel confident that you have a good understanding of these four themes and can demonstrate this then you will be well equipped to cope with developing your career.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The four areas are:</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SELF</a:t>
            </a:r>
            <a:r>
              <a:rPr lang="en-GB" sz="1000">
                <a:solidFill>
                  <a:schemeClr val="dk1"/>
                </a:solidFill>
                <a:latin typeface="Calibri"/>
                <a:ea typeface="Calibri"/>
                <a:cs typeface="Calibri"/>
                <a:sym typeface="Calibri"/>
              </a:rPr>
              <a:t> is about</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Understanding who you are and what you like</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STRENGTHS</a:t>
            </a:r>
            <a:r>
              <a:rPr lang="en-GB" sz="1000">
                <a:solidFill>
                  <a:schemeClr val="dk1"/>
                </a:solidFill>
                <a:latin typeface="Calibri"/>
                <a:ea typeface="Calibri"/>
                <a:cs typeface="Calibri"/>
                <a:sym typeface="Calibri"/>
              </a:rPr>
              <a:t> is about</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Understanding what you are good at</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HORIZONS </a:t>
            </a:r>
            <a:r>
              <a:rPr lang="en-GB" sz="1000">
                <a:solidFill>
                  <a:schemeClr val="dk1"/>
                </a:solidFill>
                <a:latin typeface="Calibri"/>
                <a:ea typeface="Calibri"/>
                <a:cs typeface="Calibri"/>
                <a:sym typeface="Calibri"/>
              </a:rPr>
              <a:t>is about</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Understanding what options might be available to you</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NETWORKS</a:t>
            </a:r>
            <a:r>
              <a:rPr lang="en-GB" sz="1000">
                <a:solidFill>
                  <a:schemeClr val="dk1"/>
                </a:solidFill>
                <a:latin typeface="Calibri"/>
                <a:ea typeface="Calibri"/>
                <a:cs typeface="Calibri"/>
                <a:sym typeface="Calibri"/>
              </a:rPr>
              <a:t> is about</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Understanding who can help you, and how.</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At this stage (preparing for subject choices this year) we will be concentrating on </a:t>
            </a:r>
            <a:r>
              <a:rPr lang="en-GB" sz="1000" b="1">
                <a:solidFill>
                  <a:schemeClr val="dk1"/>
                </a:solidFill>
                <a:latin typeface="Calibri"/>
                <a:ea typeface="Calibri"/>
                <a:cs typeface="Calibri"/>
                <a:sym typeface="Calibri"/>
              </a:rPr>
              <a:t>Self</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Strengths</a:t>
            </a:r>
            <a:r>
              <a:rPr lang="en-GB" sz="1000">
                <a:solidFill>
                  <a:schemeClr val="dk1"/>
                </a:solidFill>
                <a:latin typeface="Calibri"/>
                <a:ea typeface="Calibri"/>
                <a:cs typeface="Calibri"/>
                <a:sym typeface="Calibri"/>
              </a:rPr>
              <a:t> so ensuring they are best prepared for this decision making process.</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endParaRPr sz="1000"/>
          </a:p>
        </p:txBody>
      </p:sp>
      <p:sp>
        <p:nvSpPr>
          <p:cNvPr id="99" name="Google Shape;99;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A few dos and don'ts...</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Do’s:</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Follow your strengths</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Pick subjects you enjoy and are good at</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Consider where you would like to be</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Keep your options open</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Talk to people</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Don’ts:</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Choose a subject just because you like the teacher</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Listen to peer pressure and choose the subject because your friends are choosing it</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Let others choose for you – it’s your future</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Go in blind and choose a subject - take the time and do some research</a:t>
            </a:r>
            <a:endParaRPr/>
          </a:p>
          <a:p>
            <a:pPr marL="0" lvl="0" indent="-635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Be afraid to ask questions - no question is a silly question!</a:t>
            </a:r>
            <a:endParaRPr/>
          </a:p>
          <a:p>
            <a:pPr marL="0" lvl="0" indent="0" algn="l" rtl="0">
              <a:spcBef>
                <a:spcPts val="0"/>
              </a:spcBef>
              <a:spcAft>
                <a:spcPts val="0"/>
              </a:spcAft>
              <a:buNone/>
            </a:pPr>
            <a:endParaRPr/>
          </a:p>
        </p:txBody>
      </p:sp>
      <p:sp>
        <p:nvSpPr>
          <p:cNvPr id="105" name="Google Shape;105;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It’s really important at subject choice time that you make the best decisions for you.</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Let the class know that you are going to explain a bit more about the </a:t>
            </a:r>
            <a:r>
              <a:rPr lang="en-GB" sz="1000" b="1">
                <a:solidFill>
                  <a:schemeClr val="dk1"/>
                </a:solidFill>
                <a:latin typeface="Calibri"/>
                <a:ea typeface="Calibri"/>
                <a:cs typeface="Calibri"/>
                <a:sym typeface="Calibri"/>
              </a:rPr>
              <a:t>five key things</a:t>
            </a:r>
            <a:r>
              <a:rPr lang="en-GB" sz="1000">
                <a:solidFill>
                  <a:schemeClr val="dk1"/>
                </a:solidFill>
                <a:latin typeface="Calibri"/>
                <a:ea typeface="Calibri"/>
                <a:cs typeface="Calibri"/>
                <a:sym typeface="Calibri"/>
              </a:rPr>
              <a:t> they should consider when choosing their subjects.</a:t>
            </a:r>
            <a:endParaRPr/>
          </a:p>
          <a:p>
            <a:pPr marL="0" lvl="0" indent="0" algn="l" rtl="0">
              <a:spcBef>
                <a:spcPts val="0"/>
              </a:spcBef>
              <a:spcAft>
                <a:spcPts val="0"/>
              </a:spcAft>
              <a:buNone/>
            </a:pPr>
            <a:endParaRPr/>
          </a:p>
        </p:txBody>
      </p:sp>
      <p:sp>
        <p:nvSpPr>
          <p:cNvPr id="111" name="Google Shape;111;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How do I like to learn?</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Do you enjoy English and Modern Languages as you get to talk and listen?  Do you prefer Art and Design or Science subjects as you get to be creative?</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Think about how </a:t>
            </a:r>
            <a:r>
              <a:rPr lang="en-GB" sz="1000" b="1">
                <a:solidFill>
                  <a:schemeClr val="dk1"/>
                </a:solidFill>
                <a:latin typeface="Calibri"/>
                <a:ea typeface="Calibri"/>
                <a:cs typeface="Calibri"/>
                <a:sym typeface="Calibri"/>
              </a:rPr>
              <a:t>you</a:t>
            </a:r>
            <a:r>
              <a:rPr lang="en-GB" sz="1000">
                <a:solidFill>
                  <a:schemeClr val="dk1"/>
                </a:solidFill>
                <a:latin typeface="Calibri"/>
                <a:ea typeface="Calibri"/>
                <a:cs typeface="Calibri"/>
                <a:sym typeface="Calibri"/>
              </a:rPr>
              <a:t> like to learn.</a:t>
            </a:r>
            <a:r>
              <a:rPr lang="en-GB" sz="1200">
                <a:solidFill>
                  <a:schemeClr val="dk1"/>
                </a:solidFill>
                <a:latin typeface="Calibri"/>
                <a:ea typeface="Calibri"/>
                <a:cs typeface="Calibri"/>
                <a:sym typeface="Calibri"/>
              </a:rPr>
              <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18" name="Google Shape;118;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Where could these subjects take me?</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Certain college and university courses, and some Modern Apprenticeships require you to have studied certain subjects at school to gain entry.  Think about the types of jobs that might suit you.</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Check out the industries and the pathways into careers in them at myworldofwork.co.uk</a:t>
            </a:r>
            <a:r>
              <a:rPr lang="en-GB" sz="1200">
                <a:solidFill>
                  <a:schemeClr val="dk1"/>
                </a:solidFill>
                <a:latin typeface="Calibri"/>
                <a:ea typeface="Calibri"/>
                <a:cs typeface="Calibri"/>
                <a:sym typeface="Calibri"/>
              </a:rPr>
              <a:t/>
            </a:r>
            <a:br>
              <a:rPr lang="en-GB" sz="1200">
                <a:solidFill>
                  <a:schemeClr val="dk1"/>
                </a:solidFill>
                <a:latin typeface="Calibri"/>
                <a:ea typeface="Calibri"/>
                <a:cs typeface="Calibri"/>
                <a:sym typeface="Calibri"/>
              </a:rPr>
            </a:br>
            <a:endParaRPr/>
          </a:p>
        </p:txBody>
      </p:sp>
      <p:sp>
        <p:nvSpPr>
          <p:cNvPr id="124" name="Google Shape;124;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What subjects do I enjoy?</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if you are interested in a subject, learning about it and studying it can be quite fun!  If you're doing something you love, you're more likely to do well.</a:t>
            </a:r>
            <a:endParaRPr/>
          </a:p>
          <a:p>
            <a:pPr marL="0" lvl="0" indent="0" algn="l" rtl="0">
              <a:spcBef>
                <a:spcPts val="0"/>
              </a:spcBef>
              <a:spcAft>
                <a:spcPts val="0"/>
              </a:spcAft>
              <a:buNone/>
            </a:pPr>
            <a:endParaRPr/>
          </a:p>
        </p:txBody>
      </p:sp>
      <p:sp>
        <p:nvSpPr>
          <p:cNvPr id="130" name="Google Shape;130;p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What subjects am I good at?</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GB" sz="1000">
                <a:solidFill>
                  <a:schemeClr val="dk1"/>
                </a:solidFill>
                <a:latin typeface="Calibri"/>
                <a:ea typeface="Calibri"/>
                <a:cs typeface="Calibri"/>
                <a:sym typeface="Calibri"/>
              </a:rPr>
              <a:t>Consider the subjects you've done well in before.  But remember, subject choice time is an opportunity to study subjects you've never done before.</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000" b="1">
                <a:solidFill>
                  <a:schemeClr val="dk1"/>
                </a:solidFill>
                <a:latin typeface="Calibri"/>
                <a:ea typeface="Calibri"/>
                <a:cs typeface="Calibri"/>
                <a:sym typeface="Calibri"/>
              </a:rPr>
              <a:t>Consider all of your options carefully.</a:t>
            </a:r>
            <a:endParaRPr/>
          </a:p>
          <a:p>
            <a:pPr marL="0" lvl="0" indent="0" algn="l" rtl="0">
              <a:spcBef>
                <a:spcPts val="0"/>
              </a:spcBef>
              <a:spcAft>
                <a:spcPts val="0"/>
              </a:spcAft>
              <a:buNone/>
            </a:pPr>
            <a:endParaRPr/>
          </a:p>
        </p:txBody>
      </p:sp>
      <p:sp>
        <p:nvSpPr>
          <p:cNvPr id="136" name="Google Shape;136;p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barbara.moir@sds.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50507" y="0"/>
            <a:ext cx="9194507" cy="68549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2" descr="A close up of a logo&#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3"/>
          <p:cNvPicPr preferRelativeResize="0"/>
          <p:nvPr/>
        </p:nvPicPr>
        <p:blipFill rotWithShape="1">
          <a:blip r:embed="rId3">
            <a:alphaModFix/>
          </a:blip>
          <a:srcRect/>
          <a:stretch/>
        </p:blipFill>
        <p:spPr>
          <a:xfrm>
            <a:off x="0" y="7883"/>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4"/>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3" name="Google Shape;163;p25"/>
          <p:cNvSpPr txBox="1"/>
          <p:nvPr/>
        </p:nvSpPr>
        <p:spPr>
          <a:xfrm>
            <a:off x="1513490" y="1713187"/>
            <a:ext cx="6421820"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Arial"/>
                <a:ea typeface="Arial"/>
                <a:cs typeface="Arial"/>
                <a:sym typeface="Arial"/>
              </a:rPr>
              <a:t>Go to myworldofwork.co.uk and search ‘option choices’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70" name="Google Shape;170;p2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71" name="Google Shape;171;p26"/>
          <p:cNvPicPr preferRelativeResize="0"/>
          <p:nvPr/>
        </p:nvPicPr>
        <p:blipFill>
          <a:blip r:embed="rId3">
            <a:alphaModFix/>
          </a:blip>
          <a:stretch>
            <a:fillRect/>
          </a:stretch>
        </p:blipFill>
        <p:spPr>
          <a:xfrm>
            <a:off x="285750" y="0"/>
            <a:ext cx="8572499" cy="6857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7" descr="A screenshot of a cell phone&#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8" descr="A screenshot of a cell phone&#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4" name="Google Shape;184;p28"/>
          <p:cNvSpPr txBox="1"/>
          <p:nvPr/>
        </p:nvSpPr>
        <p:spPr>
          <a:xfrm>
            <a:off x="933618" y="1987139"/>
            <a:ext cx="7348546"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26384C"/>
                </a:solidFill>
                <a:latin typeface="Arial"/>
                <a:ea typeface="Arial"/>
                <a:cs typeface="Arial"/>
                <a:sym typeface="Arial"/>
              </a:rPr>
              <a:t>Barbara Moir Careers Adviser for Dalkeith High</a:t>
            </a:r>
            <a:endParaRPr/>
          </a:p>
          <a:p>
            <a:pPr marL="0" marR="0" lvl="0" indent="0" algn="l" rtl="0">
              <a:spcBef>
                <a:spcPts val="0"/>
              </a:spcBef>
              <a:spcAft>
                <a:spcPts val="0"/>
              </a:spcAft>
              <a:buNone/>
            </a:pPr>
            <a:r>
              <a:rPr lang="en-GB" sz="1800" b="1" u="sng">
                <a:solidFill>
                  <a:schemeClr val="hlink"/>
                </a:solidFill>
                <a:latin typeface="Arial"/>
                <a:ea typeface="Arial"/>
                <a:cs typeface="Arial"/>
                <a:sym typeface="Arial"/>
                <a:hlinkClick r:id="rId4"/>
              </a:rPr>
              <a:t>barbara.moir@sds.co.uk</a:t>
            </a:r>
            <a:endParaRPr sz="1800" b="1">
              <a:solidFill>
                <a:srgbClr val="26384C"/>
              </a:solidFill>
              <a:latin typeface="Arial"/>
              <a:ea typeface="Arial"/>
              <a:cs typeface="Arial"/>
              <a:sym typeface="Arial"/>
            </a:endParaRPr>
          </a:p>
          <a:p>
            <a:pPr marL="0" marR="0" lvl="0" indent="0" algn="l" rtl="0">
              <a:spcBef>
                <a:spcPts val="0"/>
              </a:spcBef>
              <a:spcAft>
                <a:spcPts val="0"/>
              </a:spcAft>
              <a:buNone/>
            </a:pPr>
            <a:r>
              <a:rPr lang="en-GB" sz="1800" b="1">
                <a:solidFill>
                  <a:srgbClr val="26384C"/>
                </a:solidFill>
                <a:latin typeface="Arial"/>
                <a:ea typeface="Arial"/>
                <a:cs typeface="Arial"/>
                <a:sym typeface="Arial"/>
              </a:rPr>
              <a:t>Careers Blog 3d7vmm6</a:t>
            </a:r>
            <a:endParaRPr/>
          </a:p>
          <a:p>
            <a:pPr marL="0" marR="0" lvl="0" indent="0" algn="l" rtl="0">
              <a:spcBef>
                <a:spcPts val="0"/>
              </a:spcBef>
              <a:spcAft>
                <a:spcPts val="0"/>
              </a:spcAft>
              <a:buNone/>
            </a:pPr>
            <a:r>
              <a:rPr lang="en-GB" sz="1800" b="1">
                <a:solidFill>
                  <a:srgbClr val="26384C"/>
                </a:solidFill>
                <a:latin typeface="Arial"/>
                <a:ea typeface="Arial"/>
                <a:cs typeface="Arial"/>
                <a:sym typeface="Arial"/>
              </a:rPr>
              <a:t>S3 Careers Class jp36huk</a:t>
            </a:r>
            <a:endParaRPr/>
          </a:p>
          <a:p>
            <a:pPr marL="0" marR="0" lvl="0" indent="0" algn="l" rtl="0">
              <a:spcBef>
                <a:spcPts val="0"/>
              </a:spcBef>
              <a:spcAft>
                <a:spcPts val="0"/>
              </a:spcAft>
              <a:buNone/>
            </a:pPr>
            <a:r>
              <a:rPr lang="en-GB" sz="1800" b="1">
                <a:solidFill>
                  <a:srgbClr val="26384C"/>
                </a:solidFill>
                <a:latin typeface="Arial"/>
                <a:ea typeface="Arial"/>
                <a:cs typeface="Arial"/>
                <a:sym typeface="Arial"/>
              </a:rPr>
              <a:t>Drop In – Every Tuesday Interval in the Dining Hall</a:t>
            </a:r>
            <a:endParaRPr sz="1800" b="1">
              <a:solidFill>
                <a:srgbClr val="26384C"/>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descr="A close up of a logo&#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5"/>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descr="A screenshot of a cell phone&#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7" descr="A close up of a sign&#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4" name="Google Shape;114;p17"/>
          <p:cNvSpPr txBox="1"/>
          <p:nvPr/>
        </p:nvSpPr>
        <p:spPr>
          <a:xfrm>
            <a:off x="5255172" y="4582508"/>
            <a:ext cx="3205656" cy="163121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a:solidFill>
                  <a:schemeClr val="dk1"/>
                </a:solidFill>
                <a:latin typeface="Arial"/>
                <a:ea typeface="Arial"/>
                <a:cs typeface="Arial"/>
                <a:sym typeface="Arial"/>
              </a:rPr>
              <a:t>It’s really important when you choose your options that you’re making the best decisions for you.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8" descr="A close up of a sign&#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9"/>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0" descr="A picture containing room, sign&#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descr="A picture containing drawing&#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1189</Words>
  <Application>Microsoft Office PowerPoint</Application>
  <PresentationFormat>On-screen Show (4:3)</PresentationFormat>
  <Paragraphs>150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Bones (MGFL)</dc:creator>
  <cp:lastModifiedBy>Julie Bones (MGFL)</cp:lastModifiedBy>
  <cp:revision>1</cp:revision>
  <dcterms:modified xsi:type="dcterms:W3CDTF">2023-01-05T11:39:05Z</dcterms:modified>
</cp:coreProperties>
</file>