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706" r:id="rId1"/>
  </p:sldMasterIdLst>
  <p:notesMasterIdLst>
    <p:notesMasterId r:id="rId26"/>
  </p:notesMasterIdLst>
  <p:sldIdLst>
    <p:sldId id="256" r:id="rId2"/>
    <p:sldId id="314" r:id="rId3"/>
    <p:sldId id="260" r:id="rId4"/>
    <p:sldId id="312" r:id="rId5"/>
    <p:sldId id="285" r:id="rId6"/>
    <p:sldId id="313" r:id="rId7"/>
    <p:sldId id="303" r:id="rId8"/>
    <p:sldId id="304" r:id="rId9"/>
    <p:sldId id="307" r:id="rId10"/>
    <p:sldId id="315" r:id="rId11"/>
    <p:sldId id="316" r:id="rId12"/>
    <p:sldId id="331" r:id="rId13"/>
    <p:sldId id="332" r:id="rId14"/>
    <p:sldId id="333" r:id="rId15"/>
    <p:sldId id="334" r:id="rId16"/>
    <p:sldId id="335" r:id="rId17"/>
    <p:sldId id="336" r:id="rId18"/>
    <p:sldId id="343" r:id="rId19"/>
    <p:sldId id="344" r:id="rId20"/>
    <p:sldId id="345" r:id="rId21"/>
    <p:sldId id="342" r:id="rId22"/>
    <p:sldId id="341" r:id="rId23"/>
    <p:sldId id="340" r:id="rId24"/>
    <p:sldId id="330" r:id="rId25"/>
  </p:sldIdLst>
  <p:sldSz cx="9144000" cy="5143500" type="screen16x9"/>
  <p:notesSz cx="6858000" cy="9144000"/>
  <p:embeddedFontLst>
    <p:embeddedFont>
      <p:font typeface="Calibri" panose="020F0502020204030204" pitchFamily="34" charset="0"/>
      <p:regular r:id="rId27"/>
      <p:bold r:id="rId28"/>
      <p:italic r:id="rId29"/>
      <p:boldItalic r:id="rId3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8A711BD-7928-4E72-9305-BD904AC79049}">
  <a:tblStyle styleId="{08A711BD-7928-4E72-9305-BD904AC79049}"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0" d="100"/>
          <a:sy n="80" d="100"/>
        </p:scale>
        <p:origin x="880"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3.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2.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1.fntdata"/><Relationship Id="rId30" Type="http://schemas.openxmlformats.org/officeDocument/2006/relationships/font" Target="fonts/font4.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9"/>
        <p:cNvGrpSpPr/>
        <p:nvPr/>
      </p:nvGrpSpPr>
      <p:grpSpPr>
        <a:xfrm>
          <a:off x="0" y="0"/>
          <a:ext cx="0" cy="0"/>
          <a:chOff x="0" y="0"/>
          <a:chExt cx="0" cy="0"/>
        </a:xfrm>
      </p:grpSpPr>
      <p:sp>
        <p:nvSpPr>
          <p:cNvPr id="350" name="Google Shape;350;gf1daf16fe0_10_515:notes"/>
          <p:cNvSpPr txBox="1">
            <a:spLocks noGrp="1"/>
          </p:cNvSpPr>
          <p:nvPr>
            <p:ph type="body" idx="1"/>
          </p:nvPr>
        </p:nvSpPr>
        <p:spPr>
          <a:xfrm>
            <a:off x="685802" y="4400550"/>
            <a:ext cx="5486400" cy="3600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51" name="Google Shape;351;gf1daf16fe0_10_5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7"/>
        <p:cNvGrpSpPr/>
        <p:nvPr/>
      </p:nvGrpSpPr>
      <p:grpSpPr>
        <a:xfrm>
          <a:off x="0" y="0"/>
          <a:ext cx="0" cy="0"/>
          <a:chOff x="0" y="0"/>
          <a:chExt cx="0" cy="0"/>
        </a:xfrm>
      </p:grpSpPr>
      <p:sp>
        <p:nvSpPr>
          <p:cNvPr id="378" name="Google Shape;378;gf1daf16fe0_10_530:notes"/>
          <p:cNvSpPr txBox="1">
            <a:spLocks noGrp="1"/>
          </p:cNvSpPr>
          <p:nvPr>
            <p:ph type="body" idx="1"/>
          </p:nvPr>
        </p:nvSpPr>
        <p:spPr>
          <a:xfrm>
            <a:off x="685802" y="4400550"/>
            <a:ext cx="5486400" cy="3600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79" name="Google Shape;379;gf1daf16fe0_10_53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7"/>
        <p:cNvGrpSpPr/>
        <p:nvPr/>
      </p:nvGrpSpPr>
      <p:grpSpPr>
        <a:xfrm>
          <a:off x="0" y="0"/>
          <a:ext cx="0" cy="0"/>
          <a:chOff x="0" y="0"/>
          <a:chExt cx="0" cy="0"/>
        </a:xfrm>
      </p:grpSpPr>
      <p:sp>
        <p:nvSpPr>
          <p:cNvPr id="378" name="Google Shape;378;gf1daf16fe0_10_530:notes"/>
          <p:cNvSpPr txBox="1">
            <a:spLocks noGrp="1"/>
          </p:cNvSpPr>
          <p:nvPr>
            <p:ph type="body" idx="1"/>
          </p:nvPr>
        </p:nvSpPr>
        <p:spPr>
          <a:xfrm>
            <a:off x="685802" y="4400550"/>
            <a:ext cx="5486400" cy="3600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79" name="Google Shape;379;gf1daf16fe0_10_53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569344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7"/>
        <p:cNvGrpSpPr/>
        <p:nvPr/>
      </p:nvGrpSpPr>
      <p:grpSpPr>
        <a:xfrm>
          <a:off x="0" y="0"/>
          <a:ext cx="0" cy="0"/>
          <a:chOff x="0" y="0"/>
          <a:chExt cx="0" cy="0"/>
        </a:xfrm>
      </p:grpSpPr>
      <p:sp>
        <p:nvSpPr>
          <p:cNvPr id="378" name="Google Shape;378;gf1daf16fe0_10_530:notes"/>
          <p:cNvSpPr txBox="1">
            <a:spLocks noGrp="1"/>
          </p:cNvSpPr>
          <p:nvPr>
            <p:ph type="body" idx="1"/>
          </p:nvPr>
        </p:nvSpPr>
        <p:spPr>
          <a:xfrm>
            <a:off x="685802" y="4400550"/>
            <a:ext cx="5486400" cy="3600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79" name="Google Shape;379;gf1daf16fe0_10_53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893470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7"/>
        <p:cNvGrpSpPr/>
        <p:nvPr/>
      </p:nvGrpSpPr>
      <p:grpSpPr>
        <a:xfrm>
          <a:off x="0" y="0"/>
          <a:ext cx="0" cy="0"/>
          <a:chOff x="0" y="0"/>
          <a:chExt cx="0" cy="0"/>
        </a:xfrm>
      </p:grpSpPr>
      <p:sp>
        <p:nvSpPr>
          <p:cNvPr id="378" name="Google Shape;378;gf1daf16fe0_10_530:notes"/>
          <p:cNvSpPr txBox="1">
            <a:spLocks noGrp="1"/>
          </p:cNvSpPr>
          <p:nvPr>
            <p:ph type="body" idx="1"/>
          </p:nvPr>
        </p:nvSpPr>
        <p:spPr>
          <a:xfrm>
            <a:off x="685802" y="4400550"/>
            <a:ext cx="5486400" cy="3600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79" name="Google Shape;379;gf1daf16fe0_10_53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571323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7"/>
        <p:cNvGrpSpPr/>
        <p:nvPr/>
      </p:nvGrpSpPr>
      <p:grpSpPr>
        <a:xfrm>
          <a:off x="0" y="0"/>
          <a:ext cx="0" cy="0"/>
          <a:chOff x="0" y="0"/>
          <a:chExt cx="0" cy="0"/>
        </a:xfrm>
      </p:grpSpPr>
      <p:sp>
        <p:nvSpPr>
          <p:cNvPr id="378" name="Google Shape;378;gf1daf16fe0_10_530:notes"/>
          <p:cNvSpPr txBox="1">
            <a:spLocks noGrp="1"/>
          </p:cNvSpPr>
          <p:nvPr>
            <p:ph type="body" idx="1"/>
          </p:nvPr>
        </p:nvSpPr>
        <p:spPr>
          <a:xfrm>
            <a:off x="685802" y="4400550"/>
            <a:ext cx="5486400" cy="3600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79" name="Google Shape;379;gf1daf16fe0_10_53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768693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7"/>
        <p:cNvGrpSpPr/>
        <p:nvPr/>
      </p:nvGrpSpPr>
      <p:grpSpPr>
        <a:xfrm>
          <a:off x="0" y="0"/>
          <a:ext cx="0" cy="0"/>
          <a:chOff x="0" y="0"/>
          <a:chExt cx="0" cy="0"/>
        </a:xfrm>
      </p:grpSpPr>
      <p:sp>
        <p:nvSpPr>
          <p:cNvPr id="378" name="Google Shape;378;gf1daf16fe0_10_530:notes"/>
          <p:cNvSpPr txBox="1">
            <a:spLocks noGrp="1"/>
          </p:cNvSpPr>
          <p:nvPr>
            <p:ph type="body" idx="1"/>
          </p:nvPr>
        </p:nvSpPr>
        <p:spPr>
          <a:xfrm>
            <a:off x="685802" y="4400550"/>
            <a:ext cx="5486400" cy="3600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79" name="Google Shape;379;gf1daf16fe0_10_53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817877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7"/>
        <p:cNvGrpSpPr/>
        <p:nvPr/>
      </p:nvGrpSpPr>
      <p:grpSpPr>
        <a:xfrm>
          <a:off x="0" y="0"/>
          <a:ext cx="0" cy="0"/>
          <a:chOff x="0" y="0"/>
          <a:chExt cx="0" cy="0"/>
        </a:xfrm>
      </p:grpSpPr>
      <p:sp>
        <p:nvSpPr>
          <p:cNvPr id="378" name="Google Shape;378;gf1daf16fe0_10_530:notes"/>
          <p:cNvSpPr txBox="1">
            <a:spLocks noGrp="1"/>
          </p:cNvSpPr>
          <p:nvPr>
            <p:ph type="body" idx="1"/>
          </p:nvPr>
        </p:nvSpPr>
        <p:spPr>
          <a:xfrm>
            <a:off x="685802" y="4400550"/>
            <a:ext cx="5486400" cy="3600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79" name="Google Shape;379;gf1daf16fe0_10_53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966740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7"/>
        <p:cNvGrpSpPr/>
        <p:nvPr/>
      </p:nvGrpSpPr>
      <p:grpSpPr>
        <a:xfrm>
          <a:off x="0" y="0"/>
          <a:ext cx="0" cy="0"/>
          <a:chOff x="0" y="0"/>
          <a:chExt cx="0" cy="0"/>
        </a:xfrm>
      </p:grpSpPr>
      <p:sp>
        <p:nvSpPr>
          <p:cNvPr id="378" name="Google Shape;378;gf1daf16fe0_10_530:notes"/>
          <p:cNvSpPr txBox="1">
            <a:spLocks noGrp="1"/>
          </p:cNvSpPr>
          <p:nvPr>
            <p:ph type="body" idx="1"/>
          </p:nvPr>
        </p:nvSpPr>
        <p:spPr>
          <a:xfrm>
            <a:off x="685802" y="4400550"/>
            <a:ext cx="5486400" cy="3600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79" name="Google Shape;379;gf1daf16fe0_10_53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459142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6"/>
        <p:cNvGrpSpPr/>
        <p:nvPr/>
      </p:nvGrpSpPr>
      <p:grpSpPr>
        <a:xfrm>
          <a:off x="0" y="0"/>
          <a:ext cx="0" cy="0"/>
          <a:chOff x="0" y="0"/>
          <a:chExt cx="0" cy="0"/>
        </a:xfrm>
      </p:grpSpPr>
      <p:sp>
        <p:nvSpPr>
          <p:cNvPr id="57" name="Google Shape;57;p14"/>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58" name="Google Shape;58;p14"/>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lvl="0" algn="ctr"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59" name="Google Shape;59;p14"/>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21"/>
        <p:cNvGrpSpPr/>
        <p:nvPr/>
      </p:nvGrpSpPr>
      <p:grpSpPr>
        <a:xfrm>
          <a:off x="0" y="0"/>
          <a:ext cx="0" cy="0"/>
          <a:chOff x="0" y="0"/>
          <a:chExt cx="0" cy="0"/>
        </a:xfrm>
      </p:grpSpPr>
      <p:sp>
        <p:nvSpPr>
          <p:cNvPr id="122" name="Google Shape;122;p25"/>
          <p:cNvSpPr txBox="1">
            <a:spLocks noGrp="1"/>
          </p:cNvSpPr>
          <p:nvPr>
            <p:ph type="title"/>
          </p:nvPr>
        </p:nvSpPr>
        <p:spPr>
          <a:xfrm rot="5400000">
            <a:off x="5350050" y="1467544"/>
            <a:ext cx="4359000" cy="1971600"/>
          </a:xfrm>
          <a:prstGeom prst="rect">
            <a:avLst/>
          </a:prstGeom>
          <a:noFill/>
          <a:ln>
            <a:noFill/>
          </a:ln>
        </p:spPr>
        <p:txBody>
          <a:bodyPr spcFirstLastPara="1" wrap="square" lIns="68575" tIns="34275" rIns="68575" bIns="34275" anchor="ctr" anchorCtr="0">
            <a:normAutofit/>
          </a:bodyPr>
          <a:lstStyle>
            <a:lvl1pPr lvl="0" algn="l" rtl="0">
              <a:lnSpc>
                <a:spcPct val="90000"/>
              </a:lnSpc>
              <a:spcBef>
                <a:spcPts val="0"/>
              </a:spcBef>
              <a:spcAft>
                <a:spcPts val="0"/>
              </a:spcAft>
              <a:buClr>
                <a:schemeClr val="dk1"/>
              </a:buClr>
              <a:buSzPts val="14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123" name="Google Shape;123;p25"/>
          <p:cNvSpPr txBox="1">
            <a:spLocks noGrp="1"/>
          </p:cNvSpPr>
          <p:nvPr>
            <p:ph type="body" idx="1"/>
          </p:nvPr>
        </p:nvSpPr>
        <p:spPr>
          <a:xfrm rot="5400000">
            <a:off x="1349475" y="-447056"/>
            <a:ext cx="4359000" cy="5800800"/>
          </a:xfrm>
          <a:prstGeom prst="rect">
            <a:avLst/>
          </a:prstGeom>
          <a:noFill/>
          <a:ln>
            <a:noFill/>
          </a:ln>
        </p:spPr>
        <p:txBody>
          <a:bodyPr spcFirstLastPara="1" wrap="square" lIns="68575" tIns="34275" rIns="68575" bIns="34275" anchor="t" anchorCtr="0">
            <a:normAutofit/>
          </a:bodyPr>
          <a:lstStyle>
            <a:lvl1pPr marL="457200" lvl="0" indent="-317500" algn="l" rtl="0">
              <a:lnSpc>
                <a:spcPct val="90000"/>
              </a:lnSpc>
              <a:spcBef>
                <a:spcPts val="800"/>
              </a:spcBef>
              <a:spcAft>
                <a:spcPts val="0"/>
              </a:spcAft>
              <a:buClr>
                <a:schemeClr val="dk1"/>
              </a:buClr>
              <a:buSzPts val="1400"/>
              <a:buChar char="•"/>
              <a:defRPr/>
            </a:lvl1pPr>
            <a:lvl2pPr marL="914400" lvl="1" indent="-317500" algn="l" rtl="0">
              <a:lnSpc>
                <a:spcPct val="90000"/>
              </a:lnSpc>
              <a:spcBef>
                <a:spcPts val="400"/>
              </a:spcBef>
              <a:spcAft>
                <a:spcPts val="0"/>
              </a:spcAft>
              <a:buClr>
                <a:schemeClr val="dk1"/>
              </a:buClr>
              <a:buSzPts val="1400"/>
              <a:buChar char="•"/>
              <a:defRPr/>
            </a:lvl2pPr>
            <a:lvl3pPr marL="1371600" lvl="2" indent="-317500" algn="l" rtl="0">
              <a:lnSpc>
                <a:spcPct val="90000"/>
              </a:lnSpc>
              <a:spcBef>
                <a:spcPts val="400"/>
              </a:spcBef>
              <a:spcAft>
                <a:spcPts val="0"/>
              </a:spcAft>
              <a:buClr>
                <a:schemeClr val="dk1"/>
              </a:buClr>
              <a:buSzPts val="1400"/>
              <a:buChar char="•"/>
              <a:defRPr/>
            </a:lvl3pPr>
            <a:lvl4pPr marL="1828800" lvl="3" indent="-317500" algn="l" rtl="0">
              <a:lnSpc>
                <a:spcPct val="90000"/>
              </a:lnSpc>
              <a:spcBef>
                <a:spcPts val="400"/>
              </a:spcBef>
              <a:spcAft>
                <a:spcPts val="0"/>
              </a:spcAft>
              <a:buClr>
                <a:schemeClr val="dk1"/>
              </a:buClr>
              <a:buSzPts val="1400"/>
              <a:buChar char="•"/>
              <a:defRPr/>
            </a:lvl4pPr>
            <a:lvl5pPr marL="2286000" lvl="4" indent="-317500" algn="l" rtl="0">
              <a:lnSpc>
                <a:spcPct val="90000"/>
              </a:lnSpc>
              <a:spcBef>
                <a:spcPts val="400"/>
              </a:spcBef>
              <a:spcAft>
                <a:spcPts val="0"/>
              </a:spcAft>
              <a:buClr>
                <a:schemeClr val="dk1"/>
              </a:buClr>
              <a:buSzPts val="1400"/>
              <a:buChar char="•"/>
              <a:defRPr/>
            </a:lvl5pPr>
            <a:lvl6pPr marL="2743200" lvl="5" indent="-317500" algn="l" rtl="0">
              <a:lnSpc>
                <a:spcPct val="90000"/>
              </a:lnSpc>
              <a:spcBef>
                <a:spcPts val="400"/>
              </a:spcBef>
              <a:spcAft>
                <a:spcPts val="0"/>
              </a:spcAft>
              <a:buClr>
                <a:schemeClr val="dk1"/>
              </a:buClr>
              <a:buSzPts val="1400"/>
              <a:buChar char="•"/>
              <a:defRPr/>
            </a:lvl6pPr>
            <a:lvl7pPr marL="3200400" lvl="6" indent="-317500" algn="l" rtl="0">
              <a:lnSpc>
                <a:spcPct val="90000"/>
              </a:lnSpc>
              <a:spcBef>
                <a:spcPts val="400"/>
              </a:spcBef>
              <a:spcAft>
                <a:spcPts val="0"/>
              </a:spcAft>
              <a:buClr>
                <a:schemeClr val="dk1"/>
              </a:buClr>
              <a:buSzPts val="1400"/>
              <a:buChar char="•"/>
              <a:defRPr/>
            </a:lvl7pPr>
            <a:lvl8pPr marL="3657600" lvl="7" indent="-317500" algn="l" rtl="0">
              <a:lnSpc>
                <a:spcPct val="90000"/>
              </a:lnSpc>
              <a:spcBef>
                <a:spcPts val="400"/>
              </a:spcBef>
              <a:spcAft>
                <a:spcPts val="0"/>
              </a:spcAft>
              <a:buClr>
                <a:schemeClr val="dk1"/>
              </a:buClr>
              <a:buSzPts val="1400"/>
              <a:buChar char="•"/>
              <a:defRPr/>
            </a:lvl8pPr>
            <a:lvl9pPr marL="4114800" lvl="8" indent="-317500" algn="l" rtl="0">
              <a:lnSpc>
                <a:spcPct val="90000"/>
              </a:lnSpc>
              <a:spcBef>
                <a:spcPts val="400"/>
              </a:spcBef>
              <a:spcAft>
                <a:spcPts val="0"/>
              </a:spcAft>
              <a:buClr>
                <a:schemeClr val="dk1"/>
              </a:buClr>
              <a:buSzPts val="1400"/>
              <a:buChar char="•"/>
              <a:defRPr/>
            </a:lvl9pPr>
          </a:lstStyle>
          <a:p>
            <a:endParaRPr/>
          </a:p>
        </p:txBody>
      </p:sp>
      <p:sp>
        <p:nvSpPr>
          <p:cNvPr id="124" name="Google Shape;124;p25"/>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125" name="Google Shape;125;p25"/>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lvl="0" algn="ctr"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126" name="Google Shape;126;p25"/>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60"/>
        <p:cNvGrpSpPr/>
        <p:nvPr/>
      </p:nvGrpSpPr>
      <p:grpSpPr>
        <a:xfrm>
          <a:off x="0" y="0"/>
          <a:ext cx="0" cy="0"/>
          <a:chOff x="0" y="0"/>
          <a:chExt cx="0" cy="0"/>
        </a:xfrm>
      </p:grpSpPr>
      <p:sp>
        <p:nvSpPr>
          <p:cNvPr id="61" name="Google Shape;61;p15"/>
          <p:cNvSpPr txBox="1">
            <a:spLocks noGrp="1"/>
          </p:cNvSpPr>
          <p:nvPr>
            <p:ph type="title"/>
          </p:nvPr>
        </p:nvSpPr>
        <p:spPr>
          <a:xfrm>
            <a:off x="628650" y="273844"/>
            <a:ext cx="7886700" cy="994200"/>
          </a:xfrm>
          <a:prstGeom prst="rect">
            <a:avLst/>
          </a:prstGeom>
          <a:noFill/>
          <a:ln>
            <a:noFill/>
          </a:ln>
        </p:spPr>
        <p:txBody>
          <a:bodyPr spcFirstLastPara="1" wrap="square" lIns="68575" tIns="34275" rIns="68575" bIns="34275" anchor="ctr" anchorCtr="0">
            <a:normAutofit/>
          </a:bodyPr>
          <a:lstStyle>
            <a:lvl1pPr lvl="0" algn="l" rtl="0">
              <a:lnSpc>
                <a:spcPct val="90000"/>
              </a:lnSpc>
              <a:spcBef>
                <a:spcPts val="0"/>
              </a:spcBef>
              <a:spcAft>
                <a:spcPts val="0"/>
              </a:spcAft>
              <a:buClr>
                <a:schemeClr val="dk1"/>
              </a:buClr>
              <a:buSzPts val="14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62" name="Google Shape;62;p15"/>
          <p:cNvSpPr txBox="1">
            <a:spLocks noGrp="1"/>
          </p:cNvSpPr>
          <p:nvPr>
            <p:ph type="body" idx="1"/>
          </p:nvPr>
        </p:nvSpPr>
        <p:spPr>
          <a:xfrm>
            <a:off x="628650" y="1369219"/>
            <a:ext cx="7886700" cy="3263400"/>
          </a:xfrm>
          <a:prstGeom prst="rect">
            <a:avLst/>
          </a:prstGeom>
          <a:noFill/>
          <a:ln>
            <a:noFill/>
          </a:ln>
        </p:spPr>
        <p:txBody>
          <a:bodyPr spcFirstLastPara="1" wrap="square" lIns="68575" tIns="34275" rIns="68575" bIns="34275" anchor="t" anchorCtr="0">
            <a:normAutofit/>
          </a:bodyPr>
          <a:lstStyle>
            <a:lvl1pPr marL="457200" lvl="0" indent="-317500" algn="l" rtl="0">
              <a:lnSpc>
                <a:spcPct val="90000"/>
              </a:lnSpc>
              <a:spcBef>
                <a:spcPts val="800"/>
              </a:spcBef>
              <a:spcAft>
                <a:spcPts val="0"/>
              </a:spcAft>
              <a:buClr>
                <a:schemeClr val="dk1"/>
              </a:buClr>
              <a:buSzPts val="1400"/>
              <a:buChar char="•"/>
              <a:defRPr/>
            </a:lvl1pPr>
            <a:lvl2pPr marL="914400" lvl="1" indent="-317500" algn="l" rtl="0">
              <a:lnSpc>
                <a:spcPct val="90000"/>
              </a:lnSpc>
              <a:spcBef>
                <a:spcPts val="400"/>
              </a:spcBef>
              <a:spcAft>
                <a:spcPts val="0"/>
              </a:spcAft>
              <a:buClr>
                <a:schemeClr val="dk1"/>
              </a:buClr>
              <a:buSzPts val="1400"/>
              <a:buChar char="•"/>
              <a:defRPr/>
            </a:lvl2pPr>
            <a:lvl3pPr marL="1371600" lvl="2" indent="-317500" algn="l" rtl="0">
              <a:lnSpc>
                <a:spcPct val="90000"/>
              </a:lnSpc>
              <a:spcBef>
                <a:spcPts val="400"/>
              </a:spcBef>
              <a:spcAft>
                <a:spcPts val="0"/>
              </a:spcAft>
              <a:buClr>
                <a:schemeClr val="dk1"/>
              </a:buClr>
              <a:buSzPts val="1400"/>
              <a:buChar char="•"/>
              <a:defRPr/>
            </a:lvl3pPr>
            <a:lvl4pPr marL="1828800" lvl="3" indent="-317500" algn="l" rtl="0">
              <a:lnSpc>
                <a:spcPct val="90000"/>
              </a:lnSpc>
              <a:spcBef>
                <a:spcPts val="400"/>
              </a:spcBef>
              <a:spcAft>
                <a:spcPts val="0"/>
              </a:spcAft>
              <a:buClr>
                <a:schemeClr val="dk1"/>
              </a:buClr>
              <a:buSzPts val="1400"/>
              <a:buChar char="•"/>
              <a:defRPr/>
            </a:lvl4pPr>
            <a:lvl5pPr marL="2286000" lvl="4" indent="-317500" algn="l" rtl="0">
              <a:lnSpc>
                <a:spcPct val="90000"/>
              </a:lnSpc>
              <a:spcBef>
                <a:spcPts val="400"/>
              </a:spcBef>
              <a:spcAft>
                <a:spcPts val="0"/>
              </a:spcAft>
              <a:buClr>
                <a:schemeClr val="dk1"/>
              </a:buClr>
              <a:buSzPts val="1400"/>
              <a:buChar char="•"/>
              <a:defRPr/>
            </a:lvl5pPr>
            <a:lvl6pPr marL="2743200" lvl="5" indent="-317500" algn="l" rtl="0">
              <a:lnSpc>
                <a:spcPct val="90000"/>
              </a:lnSpc>
              <a:spcBef>
                <a:spcPts val="400"/>
              </a:spcBef>
              <a:spcAft>
                <a:spcPts val="0"/>
              </a:spcAft>
              <a:buClr>
                <a:schemeClr val="dk1"/>
              </a:buClr>
              <a:buSzPts val="1400"/>
              <a:buChar char="•"/>
              <a:defRPr/>
            </a:lvl6pPr>
            <a:lvl7pPr marL="3200400" lvl="6" indent="-317500" algn="l" rtl="0">
              <a:lnSpc>
                <a:spcPct val="90000"/>
              </a:lnSpc>
              <a:spcBef>
                <a:spcPts val="400"/>
              </a:spcBef>
              <a:spcAft>
                <a:spcPts val="0"/>
              </a:spcAft>
              <a:buClr>
                <a:schemeClr val="dk1"/>
              </a:buClr>
              <a:buSzPts val="1400"/>
              <a:buChar char="•"/>
              <a:defRPr/>
            </a:lvl7pPr>
            <a:lvl8pPr marL="3657600" lvl="7" indent="-317500" algn="l" rtl="0">
              <a:lnSpc>
                <a:spcPct val="90000"/>
              </a:lnSpc>
              <a:spcBef>
                <a:spcPts val="400"/>
              </a:spcBef>
              <a:spcAft>
                <a:spcPts val="0"/>
              </a:spcAft>
              <a:buClr>
                <a:schemeClr val="dk1"/>
              </a:buClr>
              <a:buSzPts val="1400"/>
              <a:buChar char="•"/>
              <a:defRPr/>
            </a:lvl8pPr>
            <a:lvl9pPr marL="4114800" lvl="8" indent="-317500" algn="l" rtl="0">
              <a:lnSpc>
                <a:spcPct val="90000"/>
              </a:lnSpc>
              <a:spcBef>
                <a:spcPts val="400"/>
              </a:spcBef>
              <a:spcAft>
                <a:spcPts val="0"/>
              </a:spcAft>
              <a:buClr>
                <a:schemeClr val="dk1"/>
              </a:buClr>
              <a:buSzPts val="1400"/>
              <a:buChar char="•"/>
              <a:defRPr/>
            </a:lvl9pPr>
          </a:lstStyle>
          <a:p>
            <a:endParaRPr/>
          </a:p>
        </p:txBody>
      </p:sp>
      <p:sp>
        <p:nvSpPr>
          <p:cNvPr id="63" name="Google Shape;63;p15"/>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64" name="Google Shape;64;p15"/>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lvl="0" algn="ctr"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65" name="Google Shape;65;p15"/>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1_Title and Content">
  <p:cSld name="1_Title and Content">
    <p:spTree>
      <p:nvGrpSpPr>
        <p:cNvPr id="1" name="Shape 72"/>
        <p:cNvGrpSpPr/>
        <p:nvPr/>
      </p:nvGrpSpPr>
      <p:grpSpPr>
        <a:xfrm>
          <a:off x="0" y="0"/>
          <a:ext cx="0" cy="0"/>
          <a:chOff x="0" y="0"/>
          <a:chExt cx="0" cy="0"/>
        </a:xfrm>
      </p:grpSpPr>
      <p:sp>
        <p:nvSpPr>
          <p:cNvPr id="73" name="Google Shape;73;p17"/>
          <p:cNvSpPr txBox="1">
            <a:spLocks noGrp="1"/>
          </p:cNvSpPr>
          <p:nvPr>
            <p:ph type="body" idx="1"/>
          </p:nvPr>
        </p:nvSpPr>
        <p:spPr>
          <a:xfrm>
            <a:off x="0" y="0"/>
            <a:ext cx="9144000" cy="5143500"/>
          </a:xfrm>
          <a:prstGeom prst="rect">
            <a:avLst/>
          </a:prstGeom>
          <a:noFill/>
          <a:ln>
            <a:noFill/>
          </a:ln>
        </p:spPr>
        <p:txBody>
          <a:bodyPr spcFirstLastPara="1" wrap="square" lIns="68575" tIns="34275" rIns="68575" bIns="34275" anchor="t" anchorCtr="0">
            <a:normAutofit/>
          </a:bodyPr>
          <a:lstStyle>
            <a:lvl1pPr marL="457200" lvl="0" indent="-317500" algn="l" rtl="0">
              <a:lnSpc>
                <a:spcPct val="90000"/>
              </a:lnSpc>
              <a:spcBef>
                <a:spcPts val="800"/>
              </a:spcBef>
              <a:spcAft>
                <a:spcPts val="0"/>
              </a:spcAft>
              <a:buClr>
                <a:schemeClr val="dk1"/>
              </a:buClr>
              <a:buSzPts val="1400"/>
              <a:buChar char="•"/>
              <a:defRPr/>
            </a:lvl1pPr>
            <a:lvl2pPr marL="914400" lvl="1" indent="-317500" algn="l" rtl="0">
              <a:lnSpc>
                <a:spcPct val="90000"/>
              </a:lnSpc>
              <a:spcBef>
                <a:spcPts val="400"/>
              </a:spcBef>
              <a:spcAft>
                <a:spcPts val="0"/>
              </a:spcAft>
              <a:buClr>
                <a:schemeClr val="dk1"/>
              </a:buClr>
              <a:buSzPts val="1400"/>
              <a:buChar char="•"/>
              <a:defRPr/>
            </a:lvl2pPr>
            <a:lvl3pPr marL="1371600" lvl="2" indent="-317500" algn="l" rtl="0">
              <a:lnSpc>
                <a:spcPct val="90000"/>
              </a:lnSpc>
              <a:spcBef>
                <a:spcPts val="400"/>
              </a:spcBef>
              <a:spcAft>
                <a:spcPts val="0"/>
              </a:spcAft>
              <a:buClr>
                <a:schemeClr val="dk1"/>
              </a:buClr>
              <a:buSzPts val="1400"/>
              <a:buChar char="•"/>
              <a:defRPr/>
            </a:lvl3pPr>
            <a:lvl4pPr marL="1828800" lvl="3" indent="-317500" algn="l" rtl="0">
              <a:lnSpc>
                <a:spcPct val="90000"/>
              </a:lnSpc>
              <a:spcBef>
                <a:spcPts val="400"/>
              </a:spcBef>
              <a:spcAft>
                <a:spcPts val="0"/>
              </a:spcAft>
              <a:buClr>
                <a:schemeClr val="dk1"/>
              </a:buClr>
              <a:buSzPts val="1400"/>
              <a:buChar char="•"/>
              <a:defRPr/>
            </a:lvl4pPr>
            <a:lvl5pPr marL="2286000" lvl="4" indent="-317500" algn="l" rtl="0">
              <a:lnSpc>
                <a:spcPct val="90000"/>
              </a:lnSpc>
              <a:spcBef>
                <a:spcPts val="400"/>
              </a:spcBef>
              <a:spcAft>
                <a:spcPts val="0"/>
              </a:spcAft>
              <a:buClr>
                <a:schemeClr val="dk1"/>
              </a:buClr>
              <a:buSzPts val="1400"/>
              <a:buChar char="•"/>
              <a:defRPr/>
            </a:lvl5pPr>
            <a:lvl6pPr marL="2743200" lvl="5" indent="-317500" algn="l" rtl="0">
              <a:lnSpc>
                <a:spcPct val="90000"/>
              </a:lnSpc>
              <a:spcBef>
                <a:spcPts val="400"/>
              </a:spcBef>
              <a:spcAft>
                <a:spcPts val="0"/>
              </a:spcAft>
              <a:buClr>
                <a:schemeClr val="dk1"/>
              </a:buClr>
              <a:buSzPts val="1400"/>
              <a:buChar char="•"/>
              <a:defRPr/>
            </a:lvl6pPr>
            <a:lvl7pPr marL="3200400" lvl="6" indent="-317500" algn="l" rtl="0">
              <a:lnSpc>
                <a:spcPct val="90000"/>
              </a:lnSpc>
              <a:spcBef>
                <a:spcPts val="400"/>
              </a:spcBef>
              <a:spcAft>
                <a:spcPts val="0"/>
              </a:spcAft>
              <a:buClr>
                <a:schemeClr val="dk1"/>
              </a:buClr>
              <a:buSzPts val="1400"/>
              <a:buChar char="•"/>
              <a:defRPr/>
            </a:lvl7pPr>
            <a:lvl8pPr marL="3657600" lvl="7" indent="-317500" algn="l" rtl="0">
              <a:lnSpc>
                <a:spcPct val="90000"/>
              </a:lnSpc>
              <a:spcBef>
                <a:spcPts val="400"/>
              </a:spcBef>
              <a:spcAft>
                <a:spcPts val="0"/>
              </a:spcAft>
              <a:buClr>
                <a:schemeClr val="dk1"/>
              </a:buClr>
              <a:buSzPts val="1400"/>
              <a:buChar char="•"/>
              <a:defRPr/>
            </a:lvl8pPr>
            <a:lvl9pPr marL="4114800" lvl="8" indent="-317500" algn="l" rtl="0">
              <a:lnSpc>
                <a:spcPct val="90000"/>
              </a:lnSpc>
              <a:spcBef>
                <a:spcPts val="400"/>
              </a:spcBef>
              <a:spcAft>
                <a:spcPts val="0"/>
              </a:spcAft>
              <a:buClr>
                <a:schemeClr val="dk1"/>
              </a:buClr>
              <a:buSzPts val="1400"/>
              <a:buChar char="•"/>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80"/>
        <p:cNvGrpSpPr/>
        <p:nvPr/>
      </p:nvGrpSpPr>
      <p:grpSpPr>
        <a:xfrm>
          <a:off x="0" y="0"/>
          <a:ext cx="0" cy="0"/>
          <a:chOff x="0" y="0"/>
          <a:chExt cx="0" cy="0"/>
        </a:xfrm>
      </p:grpSpPr>
      <p:sp>
        <p:nvSpPr>
          <p:cNvPr id="81" name="Google Shape;81;p19"/>
          <p:cNvSpPr txBox="1">
            <a:spLocks noGrp="1"/>
          </p:cNvSpPr>
          <p:nvPr>
            <p:ph type="title"/>
          </p:nvPr>
        </p:nvSpPr>
        <p:spPr>
          <a:xfrm>
            <a:off x="628650" y="273844"/>
            <a:ext cx="7886700" cy="994200"/>
          </a:xfrm>
          <a:prstGeom prst="rect">
            <a:avLst/>
          </a:prstGeom>
          <a:noFill/>
          <a:ln>
            <a:noFill/>
          </a:ln>
        </p:spPr>
        <p:txBody>
          <a:bodyPr spcFirstLastPara="1" wrap="square" lIns="68575" tIns="34275" rIns="68575" bIns="34275" anchor="ctr" anchorCtr="0">
            <a:normAutofit/>
          </a:bodyPr>
          <a:lstStyle>
            <a:lvl1pPr lvl="0" algn="l" rtl="0">
              <a:lnSpc>
                <a:spcPct val="90000"/>
              </a:lnSpc>
              <a:spcBef>
                <a:spcPts val="0"/>
              </a:spcBef>
              <a:spcAft>
                <a:spcPts val="0"/>
              </a:spcAft>
              <a:buClr>
                <a:schemeClr val="dk1"/>
              </a:buClr>
              <a:buSzPts val="14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82" name="Google Shape;82;p19"/>
          <p:cNvSpPr txBox="1">
            <a:spLocks noGrp="1"/>
          </p:cNvSpPr>
          <p:nvPr>
            <p:ph type="body" idx="1"/>
          </p:nvPr>
        </p:nvSpPr>
        <p:spPr>
          <a:xfrm>
            <a:off x="628650" y="1369219"/>
            <a:ext cx="3886200" cy="3263400"/>
          </a:xfrm>
          <a:prstGeom prst="rect">
            <a:avLst/>
          </a:prstGeom>
          <a:noFill/>
          <a:ln>
            <a:noFill/>
          </a:ln>
        </p:spPr>
        <p:txBody>
          <a:bodyPr spcFirstLastPara="1" wrap="square" lIns="68575" tIns="34275" rIns="68575" bIns="34275" anchor="t" anchorCtr="0">
            <a:normAutofit/>
          </a:bodyPr>
          <a:lstStyle>
            <a:lvl1pPr marL="457200" lvl="0" indent="-317500" algn="l" rtl="0">
              <a:lnSpc>
                <a:spcPct val="90000"/>
              </a:lnSpc>
              <a:spcBef>
                <a:spcPts val="800"/>
              </a:spcBef>
              <a:spcAft>
                <a:spcPts val="0"/>
              </a:spcAft>
              <a:buClr>
                <a:schemeClr val="dk1"/>
              </a:buClr>
              <a:buSzPts val="1400"/>
              <a:buChar char="•"/>
              <a:defRPr/>
            </a:lvl1pPr>
            <a:lvl2pPr marL="914400" lvl="1" indent="-317500" algn="l" rtl="0">
              <a:lnSpc>
                <a:spcPct val="90000"/>
              </a:lnSpc>
              <a:spcBef>
                <a:spcPts val="400"/>
              </a:spcBef>
              <a:spcAft>
                <a:spcPts val="0"/>
              </a:spcAft>
              <a:buClr>
                <a:schemeClr val="dk1"/>
              </a:buClr>
              <a:buSzPts val="1400"/>
              <a:buChar char="•"/>
              <a:defRPr/>
            </a:lvl2pPr>
            <a:lvl3pPr marL="1371600" lvl="2" indent="-317500" algn="l" rtl="0">
              <a:lnSpc>
                <a:spcPct val="90000"/>
              </a:lnSpc>
              <a:spcBef>
                <a:spcPts val="400"/>
              </a:spcBef>
              <a:spcAft>
                <a:spcPts val="0"/>
              </a:spcAft>
              <a:buClr>
                <a:schemeClr val="dk1"/>
              </a:buClr>
              <a:buSzPts val="1400"/>
              <a:buChar char="•"/>
              <a:defRPr/>
            </a:lvl3pPr>
            <a:lvl4pPr marL="1828800" lvl="3" indent="-317500" algn="l" rtl="0">
              <a:lnSpc>
                <a:spcPct val="90000"/>
              </a:lnSpc>
              <a:spcBef>
                <a:spcPts val="400"/>
              </a:spcBef>
              <a:spcAft>
                <a:spcPts val="0"/>
              </a:spcAft>
              <a:buClr>
                <a:schemeClr val="dk1"/>
              </a:buClr>
              <a:buSzPts val="1400"/>
              <a:buChar char="•"/>
              <a:defRPr/>
            </a:lvl4pPr>
            <a:lvl5pPr marL="2286000" lvl="4" indent="-317500" algn="l" rtl="0">
              <a:lnSpc>
                <a:spcPct val="90000"/>
              </a:lnSpc>
              <a:spcBef>
                <a:spcPts val="400"/>
              </a:spcBef>
              <a:spcAft>
                <a:spcPts val="0"/>
              </a:spcAft>
              <a:buClr>
                <a:schemeClr val="dk1"/>
              </a:buClr>
              <a:buSzPts val="1400"/>
              <a:buChar char="•"/>
              <a:defRPr/>
            </a:lvl5pPr>
            <a:lvl6pPr marL="2743200" lvl="5" indent="-317500" algn="l" rtl="0">
              <a:lnSpc>
                <a:spcPct val="90000"/>
              </a:lnSpc>
              <a:spcBef>
                <a:spcPts val="400"/>
              </a:spcBef>
              <a:spcAft>
                <a:spcPts val="0"/>
              </a:spcAft>
              <a:buClr>
                <a:schemeClr val="dk1"/>
              </a:buClr>
              <a:buSzPts val="1400"/>
              <a:buChar char="•"/>
              <a:defRPr/>
            </a:lvl6pPr>
            <a:lvl7pPr marL="3200400" lvl="6" indent="-317500" algn="l" rtl="0">
              <a:lnSpc>
                <a:spcPct val="90000"/>
              </a:lnSpc>
              <a:spcBef>
                <a:spcPts val="400"/>
              </a:spcBef>
              <a:spcAft>
                <a:spcPts val="0"/>
              </a:spcAft>
              <a:buClr>
                <a:schemeClr val="dk1"/>
              </a:buClr>
              <a:buSzPts val="1400"/>
              <a:buChar char="•"/>
              <a:defRPr/>
            </a:lvl7pPr>
            <a:lvl8pPr marL="3657600" lvl="7" indent="-317500" algn="l" rtl="0">
              <a:lnSpc>
                <a:spcPct val="90000"/>
              </a:lnSpc>
              <a:spcBef>
                <a:spcPts val="400"/>
              </a:spcBef>
              <a:spcAft>
                <a:spcPts val="0"/>
              </a:spcAft>
              <a:buClr>
                <a:schemeClr val="dk1"/>
              </a:buClr>
              <a:buSzPts val="1400"/>
              <a:buChar char="•"/>
              <a:defRPr/>
            </a:lvl8pPr>
            <a:lvl9pPr marL="4114800" lvl="8" indent="-317500" algn="l" rtl="0">
              <a:lnSpc>
                <a:spcPct val="90000"/>
              </a:lnSpc>
              <a:spcBef>
                <a:spcPts val="400"/>
              </a:spcBef>
              <a:spcAft>
                <a:spcPts val="0"/>
              </a:spcAft>
              <a:buClr>
                <a:schemeClr val="dk1"/>
              </a:buClr>
              <a:buSzPts val="1400"/>
              <a:buChar char="•"/>
              <a:defRPr/>
            </a:lvl9pPr>
          </a:lstStyle>
          <a:p>
            <a:endParaRPr/>
          </a:p>
        </p:txBody>
      </p:sp>
      <p:sp>
        <p:nvSpPr>
          <p:cNvPr id="83" name="Google Shape;83;p19"/>
          <p:cNvSpPr txBox="1">
            <a:spLocks noGrp="1"/>
          </p:cNvSpPr>
          <p:nvPr>
            <p:ph type="body" idx="2"/>
          </p:nvPr>
        </p:nvSpPr>
        <p:spPr>
          <a:xfrm>
            <a:off x="4629150" y="1369219"/>
            <a:ext cx="3886200" cy="3263400"/>
          </a:xfrm>
          <a:prstGeom prst="rect">
            <a:avLst/>
          </a:prstGeom>
          <a:noFill/>
          <a:ln>
            <a:noFill/>
          </a:ln>
        </p:spPr>
        <p:txBody>
          <a:bodyPr spcFirstLastPara="1" wrap="square" lIns="68575" tIns="34275" rIns="68575" bIns="34275" anchor="t" anchorCtr="0">
            <a:normAutofit/>
          </a:bodyPr>
          <a:lstStyle>
            <a:lvl1pPr marL="457200" lvl="0" indent="-317500" algn="l" rtl="0">
              <a:lnSpc>
                <a:spcPct val="90000"/>
              </a:lnSpc>
              <a:spcBef>
                <a:spcPts val="800"/>
              </a:spcBef>
              <a:spcAft>
                <a:spcPts val="0"/>
              </a:spcAft>
              <a:buClr>
                <a:schemeClr val="dk1"/>
              </a:buClr>
              <a:buSzPts val="1400"/>
              <a:buChar char="•"/>
              <a:defRPr/>
            </a:lvl1pPr>
            <a:lvl2pPr marL="914400" lvl="1" indent="-317500" algn="l" rtl="0">
              <a:lnSpc>
                <a:spcPct val="90000"/>
              </a:lnSpc>
              <a:spcBef>
                <a:spcPts val="400"/>
              </a:spcBef>
              <a:spcAft>
                <a:spcPts val="0"/>
              </a:spcAft>
              <a:buClr>
                <a:schemeClr val="dk1"/>
              </a:buClr>
              <a:buSzPts val="1400"/>
              <a:buChar char="•"/>
              <a:defRPr/>
            </a:lvl2pPr>
            <a:lvl3pPr marL="1371600" lvl="2" indent="-317500" algn="l" rtl="0">
              <a:lnSpc>
                <a:spcPct val="90000"/>
              </a:lnSpc>
              <a:spcBef>
                <a:spcPts val="400"/>
              </a:spcBef>
              <a:spcAft>
                <a:spcPts val="0"/>
              </a:spcAft>
              <a:buClr>
                <a:schemeClr val="dk1"/>
              </a:buClr>
              <a:buSzPts val="1400"/>
              <a:buChar char="•"/>
              <a:defRPr/>
            </a:lvl3pPr>
            <a:lvl4pPr marL="1828800" lvl="3" indent="-317500" algn="l" rtl="0">
              <a:lnSpc>
                <a:spcPct val="90000"/>
              </a:lnSpc>
              <a:spcBef>
                <a:spcPts val="400"/>
              </a:spcBef>
              <a:spcAft>
                <a:spcPts val="0"/>
              </a:spcAft>
              <a:buClr>
                <a:schemeClr val="dk1"/>
              </a:buClr>
              <a:buSzPts val="1400"/>
              <a:buChar char="•"/>
              <a:defRPr/>
            </a:lvl4pPr>
            <a:lvl5pPr marL="2286000" lvl="4" indent="-317500" algn="l" rtl="0">
              <a:lnSpc>
                <a:spcPct val="90000"/>
              </a:lnSpc>
              <a:spcBef>
                <a:spcPts val="400"/>
              </a:spcBef>
              <a:spcAft>
                <a:spcPts val="0"/>
              </a:spcAft>
              <a:buClr>
                <a:schemeClr val="dk1"/>
              </a:buClr>
              <a:buSzPts val="1400"/>
              <a:buChar char="•"/>
              <a:defRPr/>
            </a:lvl5pPr>
            <a:lvl6pPr marL="2743200" lvl="5" indent="-317500" algn="l" rtl="0">
              <a:lnSpc>
                <a:spcPct val="90000"/>
              </a:lnSpc>
              <a:spcBef>
                <a:spcPts val="400"/>
              </a:spcBef>
              <a:spcAft>
                <a:spcPts val="0"/>
              </a:spcAft>
              <a:buClr>
                <a:schemeClr val="dk1"/>
              </a:buClr>
              <a:buSzPts val="1400"/>
              <a:buChar char="•"/>
              <a:defRPr/>
            </a:lvl6pPr>
            <a:lvl7pPr marL="3200400" lvl="6" indent="-317500" algn="l" rtl="0">
              <a:lnSpc>
                <a:spcPct val="90000"/>
              </a:lnSpc>
              <a:spcBef>
                <a:spcPts val="400"/>
              </a:spcBef>
              <a:spcAft>
                <a:spcPts val="0"/>
              </a:spcAft>
              <a:buClr>
                <a:schemeClr val="dk1"/>
              </a:buClr>
              <a:buSzPts val="1400"/>
              <a:buChar char="•"/>
              <a:defRPr/>
            </a:lvl7pPr>
            <a:lvl8pPr marL="3657600" lvl="7" indent="-317500" algn="l" rtl="0">
              <a:lnSpc>
                <a:spcPct val="90000"/>
              </a:lnSpc>
              <a:spcBef>
                <a:spcPts val="400"/>
              </a:spcBef>
              <a:spcAft>
                <a:spcPts val="0"/>
              </a:spcAft>
              <a:buClr>
                <a:schemeClr val="dk1"/>
              </a:buClr>
              <a:buSzPts val="1400"/>
              <a:buChar char="•"/>
              <a:defRPr/>
            </a:lvl8pPr>
            <a:lvl9pPr marL="4114800" lvl="8" indent="-317500" algn="l" rtl="0">
              <a:lnSpc>
                <a:spcPct val="90000"/>
              </a:lnSpc>
              <a:spcBef>
                <a:spcPts val="400"/>
              </a:spcBef>
              <a:spcAft>
                <a:spcPts val="0"/>
              </a:spcAft>
              <a:buClr>
                <a:schemeClr val="dk1"/>
              </a:buClr>
              <a:buSzPts val="1400"/>
              <a:buChar char="•"/>
              <a:defRPr/>
            </a:lvl9pPr>
          </a:lstStyle>
          <a:p>
            <a:endParaRPr/>
          </a:p>
        </p:txBody>
      </p:sp>
      <p:sp>
        <p:nvSpPr>
          <p:cNvPr id="84" name="Google Shape;84;p19"/>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85" name="Google Shape;85;p19"/>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lvl="0" algn="ctr"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86" name="Google Shape;86;p19"/>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87"/>
        <p:cNvGrpSpPr/>
        <p:nvPr/>
      </p:nvGrpSpPr>
      <p:grpSpPr>
        <a:xfrm>
          <a:off x="0" y="0"/>
          <a:ext cx="0" cy="0"/>
          <a:chOff x="0" y="0"/>
          <a:chExt cx="0" cy="0"/>
        </a:xfrm>
      </p:grpSpPr>
      <p:sp>
        <p:nvSpPr>
          <p:cNvPr id="88" name="Google Shape;88;p20"/>
          <p:cNvSpPr txBox="1">
            <a:spLocks noGrp="1"/>
          </p:cNvSpPr>
          <p:nvPr>
            <p:ph type="title"/>
          </p:nvPr>
        </p:nvSpPr>
        <p:spPr>
          <a:xfrm>
            <a:off x="629841" y="273844"/>
            <a:ext cx="7886700" cy="994200"/>
          </a:xfrm>
          <a:prstGeom prst="rect">
            <a:avLst/>
          </a:prstGeom>
          <a:noFill/>
          <a:ln>
            <a:noFill/>
          </a:ln>
        </p:spPr>
        <p:txBody>
          <a:bodyPr spcFirstLastPara="1" wrap="square" lIns="68575" tIns="34275" rIns="68575" bIns="34275" anchor="ctr" anchorCtr="0">
            <a:normAutofit/>
          </a:bodyPr>
          <a:lstStyle>
            <a:lvl1pPr lvl="0" algn="l" rtl="0">
              <a:lnSpc>
                <a:spcPct val="90000"/>
              </a:lnSpc>
              <a:spcBef>
                <a:spcPts val="0"/>
              </a:spcBef>
              <a:spcAft>
                <a:spcPts val="0"/>
              </a:spcAft>
              <a:buClr>
                <a:schemeClr val="dk1"/>
              </a:buClr>
              <a:buSzPts val="14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89" name="Google Shape;89;p20"/>
          <p:cNvSpPr txBox="1">
            <a:spLocks noGrp="1"/>
          </p:cNvSpPr>
          <p:nvPr>
            <p:ph type="body" idx="1"/>
          </p:nvPr>
        </p:nvSpPr>
        <p:spPr>
          <a:xfrm>
            <a:off x="629841" y="1260872"/>
            <a:ext cx="3868500" cy="618000"/>
          </a:xfrm>
          <a:prstGeom prst="rect">
            <a:avLst/>
          </a:prstGeom>
          <a:noFill/>
          <a:ln>
            <a:noFill/>
          </a:ln>
        </p:spPr>
        <p:txBody>
          <a:bodyPr spcFirstLastPara="1" wrap="square" lIns="68575" tIns="34275" rIns="68575" bIns="34275" anchor="b" anchorCtr="0">
            <a:normAutofit/>
          </a:bodyPr>
          <a:lstStyle>
            <a:lvl1pPr marL="457200" lvl="0" indent="-228600" algn="l" rtl="0">
              <a:lnSpc>
                <a:spcPct val="90000"/>
              </a:lnSpc>
              <a:spcBef>
                <a:spcPts val="800"/>
              </a:spcBef>
              <a:spcAft>
                <a:spcPts val="0"/>
              </a:spcAft>
              <a:buClr>
                <a:schemeClr val="dk1"/>
              </a:buClr>
              <a:buSzPts val="1800"/>
              <a:buNone/>
              <a:defRPr sz="1800" b="1"/>
            </a:lvl1pPr>
            <a:lvl2pPr marL="914400" lvl="1" indent="-228600" algn="l" rtl="0">
              <a:lnSpc>
                <a:spcPct val="90000"/>
              </a:lnSpc>
              <a:spcBef>
                <a:spcPts val="400"/>
              </a:spcBef>
              <a:spcAft>
                <a:spcPts val="0"/>
              </a:spcAft>
              <a:buClr>
                <a:schemeClr val="dk1"/>
              </a:buClr>
              <a:buSzPts val="1500"/>
              <a:buNone/>
              <a:defRPr sz="1500" b="1"/>
            </a:lvl2pPr>
            <a:lvl3pPr marL="1371600" lvl="2" indent="-228600" algn="l" rtl="0">
              <a:lnSpc>
                <a:spcPct val="90000"/>
              </a:lnSpc>
              <a:spcBef>
                <a:spcPts val="400"/>
              </a:spcBef>
              <a:spcAft>
                <a:spcPts val="0"/>
              </a:spcAft>
              <a:buClr>
                <a:schemeClr val="dk1"/>
              </a:buClr>
              <a:buSzPts val="1400"/>
              <a:buNone/>
              <a:defRPr sz="1400" b="1"/>
            </a:lvl3pPr>
            <a:lvl4pPr marL="1828800" lvl="3" indent="-228600" algn="l" rtl="0">
              <a:lnSpc>
                <a:spcPct val="90000"/>
              </a:lnSpc>
              <a:spcBef>
                <a:spcPts val="400"/>
              </a:spcBef>
              <a:spcAft>
                <a:spcPts val="0"/>
              </a:spcAft>
              <a:buClr>
                <a:schemeClr val="dk1"/>
              </a:buClr>
              <a:buSzPts val="1200"/>
              <a:buNone/>
              <a:defRPr sz="1200" b="1"/>
            </a:lvl4pPr>
            <a:lvl5pPr marL="2286000" lvl="4" indent="-228600" algn="l" rtl="0">
              <a:lnSpc>
                <a:spcPct val="90000"/>
              </a:lnSpc>
              <a:spcBef>
                <a:spcPts val="400"/>
              </a:spcBef>
              <a:spcAft>
                <a:spcPts val="0"/>
              </a:spcAft>
              <a:buClr>
                <a:schemeClr val="dk1"/>
              </a:buClr>
              <a:buSzPts val="1200"/>
              <a:buNone/>
              <a:defRPr sz="1200" b="1"/>
            </a:lvl5pPr>
            <a:lvl6pPr marL="2743200" lvl="5" indent="-228600" algn="l" rtl="0">
              <a:lnSpc>
                <a:spcPct val="90000"/>
              </a:lnSpc>
              <a:spcBef>
                <a:spcPts val="400"/>
              </a:spcBef>
              <a:spcAft>
                <a:spcPts val="0"/>
              </a:spcAft>
              <a:buClr>
                <a:schemeClr val="dk1"/>
              </a:buClr>
              <a:buSzPts val="1200"/>
              <a:buNone/>
              <a:defRPr sz="1200" b="1"/>
            </a:lvl6pPr>
            <a:lvl7pPr marL="3200400" lvl="6" indent="-228600" algn="l" rtl="0">
              <a:lnSpc>
                <a:spcPct val="90000"/>
              </a:lnSpc>
              <a:spcBef>
                <a:spcPts val="400"/>
              </a:spcBef>
              <a:spcAft>
                <a:spcPts val="0"/>
              </a:spcAft>
              <a:buClr>
                <a:schemeClr val="dk1"/>
              </a:buClr>
              <a:buSzPts val="1200"/>
              <a:buNone/>
              <a:defRPr sz="1200" b="1"/>
            </a:lvl7pPr>
            <a:lvl8pPr marL="3657600" lvl="7" indent="-228600" algn="l" rtl="0">
              <a:lnSpc>
                <a:spcPct val="90000"/>
              </a:lnSpc>
              <a:spcBef>
                <a:spcPts val="400"/>
              </a:spcBef>
              <a:spcAft>
                <a:spcPts val="0"/>
              </a:spcAft>
              <a:buClr>
                <a:schemeClr val="dk1"/>
              </a:buClr>
              <a:buSzPts val="1200"/>
              <a:buNone/>
              <a:defRPr sz="1200" b="1"/>
            </a:lvl8pPr>
            <a:lvl9pPr marL="4114800" lvl="8" indent="-228600" algn="l" rtl="0">
              <a:lnSpc>
                <a:spcPct val="90000"/>
              </a:lnSpc>
              <a:spcBef>
                <a:spcPts val="400"/>
              </a:spcBef>
              <a:spcAft>
                <a:spcPts val="0"/>
              </a:spcAft>
              <a:buClr>
                <a:schemeClr val="dk1"/>
              </a:buClr>
              <a:buSzPts val="1200"/>
              <a:buNone/>
              <a:defRPr sz="1200" b="1"/>
            </a:lvl9pPr>
          </a:lstStyle>
          <a:p>
            <a:endParaRPr/>
          </a:p>
        </p:txBody>
      </p:sp>
      <p:sp>
        <p:nvSpPr>
          <p:cNvPr id="90" name="Google Shape;90;p20"/>
          <p:cNvSpPr txBox="1">
            <a:spLocks noGrp="1"/>
          </p:cNvSpPr>
          <p:nvPr>
            <p:ph type="body" idx="2"/>
          </p:nvPr>
        </p:nvSpPr>
        <p:spPr>
          <a:xfrm>
            <a:off x="629841" y="1878806"/>
            <a:ext cx="3868500" cy="2763600"/>
          </a:xfrm>
          <a:prstGeom prst="rect">
            <a:avLst/>
          </a:prstGeom>
          <a:noFill/>
          <a:ln>
            <a:noFill/>
          </a:ln>
        </p:spPr>
        <p:txBody>
          <a:bodyPr spcFirstLastPara="1" wrap="square" lIns="68575" tIns="34275" rIns="68575" bIns="34275" anchor="t" anchorCtr="0">
            <a:normAutofit/>
          </a:bodyPr>
          <a:lstStyle>
            <a:lvl1pPr marL="457200" lvl="0" indent="-317500" algn="l" rtl="0">
              <a:lnSpc>
                <a:spcPct val="90000"/>
              </a:lnSpc>
              <a:spcBef>
                <a:spcPts val="800"/>
              </a:spcBef>
              <a:spcAft>
                <a:spcPts val="0"/>
              </a:spcAft>
              <a:buClr>
                <a:schemeClr val="dk1"/>
              </a:buClr>
              <a:buSzPts val="1400"/>
              <a:buChar char="•"/>
              <a:defRPr/>
            </a:lvl1pPr>
            <a:lvl2pPr marL="914400" lvl="1" indent="-317500" algn="l" rtl="0">
              <a:lnSpc>
                <a:spcPct val="90000"/>
              </a:lnSpc>
              <a:spcBef>
                <a:spcPts val="400"/>
              </a:spcBef>
              <a:spcAft>
                <a:spcPts val="0"/>
              </a:spcAft>
              <a:buClr>
                <a:schemeClr val="dk1"/>
              </a:buClr>
              <a:buSzPts val="1400"/>
              <a:buChar char="•"/>
              <a:defRPr/>
            </a:lvl2pPr>
            <a:lvl3pPr marL="1371600" lvl="2" indent="-317500" algn="l" rtl="0">
              <a:lnSpc>
                <a:spcPct val="90000"/>
              </a:lnSpc>
              <a:spcBef>
                <a:spcPts val="400"/>
              </a:spcBef>
              <a:spcAft>
                <a:spcPts val="0"/>
              </a:spcAft>
              <a:buClr>
                <a:schemeClr val="dk1"/>
              </a:buClr>
              <a:buSzPts val="1400"/>
              <a:buChar char="•"/>
              <a:defRPr/>
            </a:lvl3pPr>
            <a:lvl4pPr marL="1828800" lvl="3" indent="-317500" algn="l" rtl="0">
              <a:lnSpc>
                <a:spcPct val="90000"/>
              </a:lnSpc>
              <a:spcBef>
                <a:spcPts val="400"/>
              </a:spcBef>
              <a:spcAft>
                <a:spcPts val="0"/>
              </a:spcAft>
              <a:buClr>
                <a:schemeClr val="dk1"/>
              </a:buClr>
              <a:buSzPts val="1400"/>
              <a:buChar char="•"/>
              <a:defRPr/>
            </a:lvl4pPr>
            <a:lvl5pPr marL="2286000" lvl="4" indent="-317500" algn="l" rtl="0">
              <a:lnSpc>
                <a:spcPct val="90000"/>
              </a:lnSpc>
              <a:spcBef>
                <a:spcPts val="400"/>
              </a:spcBef>
              <a:spcAft>
                <a:spcPts val="0"/>
              </a:spcAft>
              <a:buClr>
                <a:schemeClr val="dk1"/>
              </a:buClr>
              <a:buSzPts val="1400"/>
              <a:buChar char="•"/>
              <a:defRPr/>
            </a:lvl5pPr>
            <a:lvl6pPr marL="2743200" lvl="5" indent="-317500" algn="l" rtl="0">
              <a:lnSpc>
                <a:spcPct val="90000"/>
              </a:lnSpc>
              <a:spcBef>
                <a:spcPts val="400"/>
              </a:spcBef>
              <a:spcAft>
                <a:spcPts val="0"/>
              </a:spcAft>
              <a:buClr>
                <a:schemeClr val="dk1"/>
              </a:buClr>
              <a:buSzPts val="1400"/>
              <a:buChar char="•"/>
              <a:defRPr/>
            </a:lvl6pPr>
            <a:lvl7pPr marL="3200400" lvl="6" indent="-317500" algn="l" rtl="0">
              <a:lnSpc>
                <a:spcPct val="90000"/>
              </a:lnSpc>
              <a:spcBef>
                <a:spcPts val="400"/>
              </a:spcBef>
              <a:spcAft>
                <a:spcPts val="0"/>
              </a:spcAft>
              <a:buClr>
                <a:schemeClr val="dk1"/>
              </a:buClr>
              <a:buSzPts val="1400"/>
              <a:buChar char="•"/>
              <a:defRPr/>
            </a:lvl7pPr>
            <a:lvl8pPr marL="3657600" lvl="7" indent="-317500" algn="l" rtl="0">
              <a:lnSpc>
                <a:spcPct val="90000"/>
              </a:lnSpc>
              <a:spcBef>
                <a:spcPts val="400"/>
              </a:spcBef>
              <a:spcAft>
                <a:spcPts val="0"/>
              </a:spcAft>
              <a:buClr>
                <a:schemeClr val="dk1"/>
              </a:buClr>
              <a:buSzPts val="1400"/>
              <a:buChar char="•"/>
              <a:defRPr/>
            </a:lvl8pPr>
            <a:lvl9pPr marL="4114800" lvl="8" indent="-317500" algn="l" rtl="0">
              <a:lnSpc>
                <a:spcPct val="90000"/>
              </a:lnSpc>
              <a:spcBef>
                <a:spcPts val="400"/>
              </a:spcBef>
              <a:spcAft>
                <a:spcPts val="0"/>
              </a:spcAft>
              <a:buClr>
                <a:schemeClr val="dk1"/>
              </a:buClr>
              <a:buSzPts val="1400"/>
              <a:buChar char="•"/>
              <a:defRPr/>
            </a:lvl9pPr>
          </a:lstStyle>
          <a:p>
            <a:endParaRPr/>
          </a:p>
        </p:txBody>
      </p:sp>
      <p:sp>
        <p:nvSpPr>
          <p:cNvPr id="91" name="Google Shape;91;p20"/>
          <p:cNvSpPr txBox="1">
            <a:spLocks noGrp="1"/>
          </p:cNvSpPr>
          <p:nvPr>
            <p:ph type="body" idx="3"/>
          </p:nvPr>
        </p:nvSpPr>
        <p:spPr>
          <a:xfrm>
            <a:off x="4629150" y="1260872"/>
            <a:ext cx="3887400" cy="618000"/>
          </a:xfrm>
          <a:prstGeom prst="rect">
            <a:avLst/>
          </a:prstGeom>
          <a:noFill/>
          <a:ln>
            <a:noFill/>
          </a:ln>
        </p:spPr>
        <p:txBody>
          <a:bodyPr spcFirstLastPara="1" wrap="square" lIns="68575" tIns="34275" rIns="68575" bIns="34275" anchor="b" anchorCtr="0">
            <a:normAutofit/>
          </a:bodyPr>
          <a:lstStyle>
            <a:lvl1pPr marL="457200" lvl="0" indent="-228600" algn="l" rtl="0">
              <a:lnSpc>
                <a:spcPct val="90000"/>
              </a:lnSpc>
              <a:spcBef>
                <a:spcPts val="800"/>
              </a:spcBef>
              <a:spcAft>
                <a:spcPts val="0"/>
              </a:spcAft>
              <a:buClr>
                <a:schemeClr val="dk1"/>
              </a:buClr>
              <a:buSzPts val="1800"/>
              <a:buNone/>
              <a:defRPr sz="1800" b="1"/>
            </a:lvl1pPr>
            <a:lvl2pPr marL="914400" lvl="1" indent="-228600" algn="l" rtl="0">
              <a:lnSpc>
                <a:spcPct val="90000"/>
              </a:lnSpc>
              <a:spcBef>
                <a:spcPts val="400"/>
              </a:spcBef>
              <a:spcAft>
                <a:spcPts val="0"/>
              </a:spcAft>
              <a:buClr>
                <a:schemeClr val="dk1"/>
              </a:buClr>
              <a:buSzPts val="1500"/>
              <a:buNone/>
              <a:defRPr sz="1500" b="1"/>
            </a:lvl2pPr>
            <a:lvl3pPr marL="1371600" lvl="2" indent="-228600" algn="l" rtl="0">
              <a:lnSpc>
                <a:spcPct val="90000"/>
              </a:lnSpc>
              <a:spcBef>
                <a:spcPts val="400"/>
              </a:spcBef>
              <a:spcAft>
                <a:spcPts val="0"/>
              </a:spcAft>
              <a:buClr>
                <a:schemeClr val="dk1"/>
              </a:buClr>
              <a:buSzPts val="1400"/>
              <a:buNone/>
              <a:defRPr sz="1400" b="1"/>
            </a:lvl3pPr>
            <a:lvl4pPr marL="1828800" lvl="3" indent="-228600" algn="l" rtl="0">
              <a:lnSpc>
                <a:spcPct val="90000"/>
              </a:lnSpc>
              <a:spcBef>
                <a:spcPts val="400"/>
              </a:spcBef>
              <a:spcAft>
                <a:spcPts val="0"/>
              </a:spcAft>
              <a:buClr>
                <a:schemeClr val="dk1"/>
              </a:buClr>
              <a:buSzPts val="1200"/>
              <a:buNone/>
              <a:defRPr sz="1200" b="1"/>
            </a:lvl4pPr>
            <a:lvl5pPr marL="2286000" lvl="4" indent="-228600" algn="l" rtl="0">
              <a:lnSpc>
                <a:spcPct val="90000"/>
              </a:lnSpc>
              <a:spcBef>
                <a:spcPts val="400"/>
              </a:spcBef>
              <a:spcAft>
                <a:spcPts val="0"/>
              </a:spcAft>
              <a:buClr>
                <a:schemeClr val="dk1"/>
              </a:buClr>
              <a:buSzPts val="1200"/>
              <a:buNone/>
              <a:defRPr sz="1200" b="1"/>
            </a:lvl5pPr>
            <a:lvl6pPr marL="2743200" lvl="5" indent="-228600" algn="l" rtl="0">
              <a:lnSpc>
                <a:spcPct val="90000"/>
              </a:lnSpc>
              <a:spcBef>
                <a:spcPts val="400"/>
              </a:spcBef>
              <a:spcAft>
                <a:spcPts val="0"/>
              </a:spcAft>
              <a:buClr>
                <a:schemeClr val="dk1"/>
              </a:buClr>
              <a:buSzPts val="1200"/>
              <a:buNone/>
              <a:defRPr sz="1200" b="1"/>
            </a:lvl6pPr>
            <a:lvl7pPr marL="3200400" lvl="6" indent="-228600" algn="l" rtl="0">
              <a:lnSpc>
                <a:spcPct val="90000"/>
              </a:lnSpc>
              <a:spcBef>
                <a:spcPts val="400"/>
              </a:spcBef>
              <a:spcAft>
                <a:spcPts val="0"/>
              </a:spcAft>
              <a:buClr>
                <a:schemeClr val="dk1"/>
              </a:buClr>
              <a:buSzPts val="1200"/>
              <a:buNone/>
              <a:defRPr sz="1200" b="1"/>
            </a:lvl7pPr>
            <a:lvl8pPr marL="3657600" lvl="7" indent="-228600" algn="l" rtl="0">
              <a:lnSpc>
                <a:spcPct val="90000"/>
              </a:lnSpc>
              <a:spcBef>
                <a:spcPts val="400"/>
              </a:spcBef>
              <a:spcAft>
                <a:spcPts val="0"/>
              </a:spcAft>
              <a:buClr>
                <a:schemeClr val="dk1"/>
              </a:buClr>
              <a:buSzPts val="1200"/>
              <a:buNone/>
              <a:defRPr sz="1200" b="1"/>
            </a:lvl8pPr>
            <a:lvl9pPr marL="4114800" lvl="8" indent="-228600" algn="l" rtl="0">
              <a:lnSpc>
                <a:spcPct val="90000"/>
              </a:lnSpc>
              <a:spcBef>
                <a:spcPts val="400"/>
              </a:spcBef>
              <a:spcAft>
                <a:spcPts val="0"/>
              </a:spcAft>
              <a:buClr>
                <a:schemeClr val="dk1"/>
              </a:buClr>
              <a:buSzPts val="1200"/>
              <a:buNone/>
              <a:defRPr sz="1200" b="1"/>
            </a:lvl9pPr>
          </a:lstStyle>
          <a:p>
            <a:endParaRPr/>
          </a:p>
        </p:txBody>
      </p:sp>
      <p:sp>
        <p:nvSpPr>
          <p:cNvPr id="92" name="Google Shape;92;p20"/>
          <p:cNvSpPr txBox="1">
            <a:spLocks noGrp="1"/>
          </p:cNvSpPr>
          <p:nvPr>
            <p:ph type="body" idx="4"/>
          </p:nvPr>
        </p:nvSpPr>
        <p:spPr>
          <a:xfrm>
            <a:off x="4629150" y="1878806"/>
            <a:ext cx="3887400" cy="2763600"/>
          </a:xfrm>
          <a:prstGeom prst="rect">
            <a:avLst/>
          </a:prstGeom>
          <a:noFill/>
          <a:ln>
            <a:noFill/>
          </a:ln>
        </p:spPr>
        <p:txBody>
          <a:bodyPr spcFirstLastPara="1" wrap="square" lIns="68575" tIns="34275" rIns="68575" bIns="34275" anchor="t" anchorCtr="0">
            <a:normAutofit/>
          </a:bodyPr>
          <a:lstStyle>
            <a:lvl1pPr marL="457200" lvl="0" indent="-317500" algn="l" rtl="0">
              <a:lnSpc>
                <a:spcPct val="90000"/>
              </a:lnSpc>
              <a:spcBef>
                <a:spcPts val="800"/>
              </a:spcBef>
              <a:spcAft>
                <a:spcPts val="0"/>
              </a:spcAft>
              <a:buClr>
                <a:schemeClr val="dk1"/>
              </a:buClr>
              <a:buSzPts val="1400"/>
              <a:buChar char="•"/>
              <a:defRPr/>
            </a:lvl1pPr>
            <a:lvl2pPr marL="914400" lvl="1" indent="-317500" algn="l" rtl="0">
              <a:lnSpc>
                <a:spcPct val="90000"/>
              </a:lnSpc>
              <a:spcBef>
                <a:spcPts val="400"/>
              </a:spcBef>
              <a:spcAft>
                <a:spcPts val="0"/>
              </a:spcAft>
              <a:buClr>
                <a:schemeClr val="dk1"/>
              </a:buClr>
              <a:buSzPts val="1400"/>
              <a:buChar char="•"/>
              <a:defRPr/>
            </a:lvl2pPr>
            <a:lvl3pPr marL="1371600" lvl="2" indent="-317500" algn="l" rtl="0">
              <a:lnSpc>
                <a:spcPct val="90000"/>
              </a:lnSpc>
              <a:spcBef>
                <a:spcPts val="400"/>
              </a:spcBef>
              <a:spcAft>
                <a:spcPts val="0"/>
              </a:spcAft>
              <a:buClr>
                <a:schemeClr val="dk1"/>
              </a:buClr>
              <a:buSzPts val="1400"/>
              <a:buChar char="•"/>
              <a:defRPr/>
            </a:lvl3pPr>
            <a:lvl4pPr marL="1828800" lvl="3" indent="-317500" algn="l" rtl="0">
              <a:lnSpc>
                <a:spcPct val="90000"/>
              </a:lnSpc>
              <a:spcBef>
                <a:spcPts val="400"/>
              </a:spcBef>
              <a:spcAft>
                <a:spcPts val="0"/>
              </a:spcAft>
              <a:buClr>
                <a:schemeClr val="dk1"/>
              </a:buClr>
              <a:buSzPts val="1400"/>
              <a:buChar char="•"/>
              <a:defRPr/>
            </a:lvl4pPr>
            <a:lvl5pPr marL="2286000" lvl="4" indent="-317500" algn="l" rtl="0">
              <a:lnSpc>
                <a:spcPct val="90000"/>
              </a:lnSpc>
              <a:spcBef>
                <a:spcPts val="400"/>
              </a:spcBef>
              <a:spcAft>
                <a:spcPts val="0"/>
              </a:spcAft>
              <a:buClr>
                <a:schemeClr val="dk1"/>
              </a:buClr>
              <a:buSzPts val="1400"/>
              <a:buChar char="•"/>
              <a:defRPr/>
            </a:lvl5pPr>
            <a:lvl6pPr marL="2743200" lvl="5" indent="-317500" algn="l" rtl="0">
              <a:lnSpc>
                <a:spcPct val="90000"/>
              </a:lnSpc>
              <a:spcBef>
                <a:spcPts val="400"/>
              </a:spcBef>
              <a:spcAft>
                <a:spcPts val="0"/>
              </a:spcAft>
              <a:buClr>
                <a:schemeClr val="dk1"/>
              </a:buClr>
              <a:buSzPts val="1400"/>
              <a:buChar char="•"/>
              <a:defRPr/>
            </a:lvl6pPr>
            <a:lvl7pPr marL="3200400" lvl="6" indent="-317500" algn="l" rtl="0">
              <a:lnSpc>
                <a:spcPct val="90000"/>
              </a:lnSpc>
              <a:spcBef>
                <a:spcPts val="400"/>
              </a:spcBef>
              <a:spcAft>
                <a:spcPts val="0"/>
              </a:spcAft>
              <a:buClr>
                <a:schemeClr val="dk1"/>
              </a:buClr>
              <a:buSzPts val="1400"/>
              <a:buChar char="•"/>
              <a:defRPr/>
            </a:lvl7pPr>
            <a:lvl8pPr marL="3657600" lvl="7" indent="-317500" algn="l" rtl="0">
              <a:lnSpc>
                <a:spcPct val="90000"/>
              </a:lnSpc>
              <a:spcBef>
                <a:spcPts val="400"/>
              </a:spcBef>
              <a:spcAft>
                <a:spcPts val="0"/>
              </a:spcAft>
              <a:buClr>
                <a:schemeClr val="dk1"/>
              </a:buClr>
              <a:buSzPts val="1400"/>
              <a:buChar char="•"/>
              <a:defRPr/>
            </a:lvl8pPr>
            <a:lvl9pPr marL="4114800" lvl="8" indent="-317500" algn="l" rtl="0">
              <a:lnSpc>
                <a:spcPct val="90000"/>
              </a:lnSpc>
              <a:spcBef>
                <a:spcPts val="400"/>
              </a:spcBef>
              <a:spcAft>
                <a:spcPts val="0"/>
              </a:spcAft>
              <a:buClr>
                <a:schemeClr val="dk1"/>
              </a:buClr>
              <a:buSzPts val="1400"/>
              <a:buChar char="•"/>
              <a:defRPr/>
            </a:lvl9pPr>
          </a:lstStyle>
          <a:p>
            <a:endParaRPr/>
          </a:p>
        </p:txBody>
      </p:sp>
      <p:sp>
        <p:nvSpPr>
          <p:cNvPr id="93" name="Google Shape;93;p20"/>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94" name="Google Shape;94;p20"/>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lvl="0" algn="ctr"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95" name="Google Shape;95;p20"/>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96"/>
        <p:cNvGrpSpPr/>
        <p:nvPr/>
      </p:nvGrpSpPr>
      <p:grpSpPr>
        <a:xfrm>
          <a:off x="0" y="0"/>
          <a:ext cx="0" cy="0"/>
          <a:chOff x="0" y="0"/>
          <a:chExt cx="0" cy="0"/>
        </a:xfrm>
      </p:grpSpPr>
      <p:sp>
        <p:nvSpPr>
          <p:cNvPr id="97" name="Google Shape;97;p21"/>
          <p:cNvSpPr txBox="1">
            <a:spLocks noGrp="1"/>
          </p:cNvSpPr>
          <p:nvPr>
            <p:ph type="title"/>
          </p:nvPr>
        </p:nvSpPr>
        <p:spPr>
          <a:xfrm>
            <a:off x="628650" y="273844"/>
            <a:ext cx="7886700" cy="994200"/>
          </a:xfrm>
          <a:prstGeom prst="rect">
            <a:avLst/>
          </a:prstGeom>
          <a:noFill/>
          <a:ln>
            <a:noFill/>
          </a:ln>
        </p:spPr>
        <p:txBody>
          <a:bodyPr spcFirstLastPara="1" wrap="square" lIns="68575" tIns="34275" rIns="68575" bIns="34275" anchor="ctr" anchorCtr="0">
            <a:normAutofit/>
          </a:bodyPr>
          <a:lstStyle>
            <a:lvl1pPr lvl="0" algn="l" rtl="0">
              <a:lnSpc>
                <a:spcPct val="90000"/>
              </a:lnSpc>
              <a:spcBef>
                <a:spcPts val="0"/>
              </a:spcBef>
              <a:spcAft>
                <a:spcPts val="0"/>
              </a:spcAft>
              <a:buClr>
                <a:schemeClr val="dk1"/>
              </a:buClr>
              <a:buSzPts val="14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98" name="Google Shape;98;p21"/>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99" name="Google Shape;99;p21"/>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lvl="0" algn="ctr"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100" name="Google Shape;100;p21"/>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101"/>
        <p:cNvGrpSpPr/>
        <p:nvPr/>
      </p:nvGrpSpPr>
      <p:grpSpPr>
        <a:xfrm>
          <a:off x="0" y="0"/>
          <a:ext cx="0" cy="0"/>
          <a:chOff x="0" y="0"/>
          <a:chExt cx="0" cy="0"/>
        </a:xfrm>
      </p:grpSpPr>
      <p:sp>
        <p:nvSpPr>
          <p:cNvPr id="102" name="Google Shape;102;p22"/>
          <p:cNvSpPr txBox="1">
            <a:spLocks noGrp="1"/>
          </p:cNvSpPr>
          <p:nvPr>
            <p:ph type="title"/>
          </p:nvPr>
        </p:nvSpPr>
        <p:spPr>
          <a:xfrm>
            <a:off x="629841" y="342900"/>
            <a:ext cx="2949000" cy="1200300"/>
          </a:xfrm>
          <a:prstGeom prst="rect">
            <a:avLst/>
          </a:prstGeom>
          <a:noFill/>
          <a:ln>
            <a:noFill/>
          </a:ln>
        </p:spPr>
        <p:txBody>
          <a:bodyPr spcFirstLastPara="1" wrap="square" lIns="68575" tIns="34275" rIns="68575" bIns="34275" anchor="b" anchorCtr="0">
            <a:normAutofit/>
          </a:bodyPr>
          <a:lstStyle>
            <a:lvl1pPr lvl="0" algn="l" rtl="0">
              <a:lnSpc>
                <a:spcPct val="90000"/>
              </a:lnSpc>
              <a:spcBef>
                <a:spcPts val="0"/>
              </a:spcBef>
              <a:spcAft>
                <a:spcPts val="0"/>
              </a:spcAft>
              <a:buClr>
                <a:schemeClr val="dk1"/>
              </a:buClr>
              <a:buSzPts val="2400"/>
              <a:buFont typeface="Calibri"/>
              <a:buNone/>
              <a:defRPr sz="2400"/>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103" name="Google Shape;103;p22"/>
          <p:cNvSpPr txBox="1">
            <a:spLocks noGrp="1"/>
          </p:cNvSpPr>
          <p:nvPr>
            <p:ph type="body" idx="1"/>
          </p:nvPr>
        </p:nvSpPr>
        <p:spPr>
          <a:xfrm>
            <a:off x="3887391" y="740569"/>
            <a:ext cx="4629300" cy="3655200"/>
          </a:xfrm>
          <a:prstGeom prst="rect">
            <a:avLst/>
          </a:prstGeom>
          <a:noFill/>
          <a:ln>
            <a:noFill/>
          </a:ln>
        </p:spPr>
        <p:txBody>
          <a:bodyPr spcFirstLastPara="1" wrap="square" lIns="68575" tIns="34275" rIns="68575" bIns="34275" anchor="t" anchorCtr="0">
            <a:normAutofit/>
          </a:bodyPr>
          <a:lstStyle>
            <a:lvl1pPr marL="457200" lvl="0" indent="-381000" algn="l" rtl="0">
              <a:lnSpc>
                <a:spcPct val="90000"/>
              </a:lnSpc>
              <a:spcBef>
                <a:spcPts val="800"/>
              </a:spcBef>
              <a:spcAft>
                <a:spcPts val="0"/>
              </a:spcAft>
              <a:buClr>
                <a:schemeClr val="dk1"/>
              </a:buClr>
              <a:buSzPts val="2400"/>
              <a:buChar char="•"/>
              <a:defRPr sz="2400"/>
            </a:lvl1pPr>
            <a:lvl2pPr marL="914400" lvl="1" indent="-361950" algn="l" rtl="0">
              <a:lnSpc>
                <a:spcPct val="90000"/>
              </a:lnSpc>
              <a:spcBef>
                <a:spcPts val="400"/>
              </a:spcBef>
              <a:spcAft>
                <a:spcPts val="0"/>
              </a:spcAft>
              <a:buClr>
                <a:schemeClr val="dk1"/>
              </a:buClr>
              <a:buSzPts val="2100"/>
              <a:buChar char="•"/>
              <a:defRPr sz="2100"/>
            </a:lvl2pPr>
            <a:lvl3pPr marL="1371600" lvl="2" indent="-342900" algn="l" rtl="0">
              <a:lnSpc>
                <a:spcPct val="90000"/>
              </a:lnSpc>
              <a:spcBef>
                <a:spcPts val="400"/>
              </a:spcBef>
              <a:spcAft>
                <a:spcPts val="0"/>
              </a:spcAft>
              <a:buClr>
                <a:schemeClr val="dk1"/>
              </a:buClr>
              <a:buSzPts val="1800"/>
              <a:buChar char="•"/>
              <a:defRPr sz="1800"/>
            </a:lvl3pPr>
            <a:lvl4pPr marL="1828800" lvl="3" indent="-323850" algn="l" rtl="0">
              <a:lnSpc>
                <a:spcPct val="90000"/>
              </a:lnSpc>
              <a:spcBef>
                <a:spcPts val="400"/>
              </a:spcBef>
              <a:spcAft>
                <a:spcPts val="0"/>
              </a:spcAft>
              <a:buClr>
                <a:schemeClr val="dk1"/>
              </a:buClr>
              <a:buSzPts val="1500"/>
              <a:buChar char="•"/>
              <a:defRPr sz="1500"/>
            </a:lvl4pPr>
            <a:lvl5pPr marL="2286000" lvl="4" indent="-323850" algn="l" rtl="0">
              <a:lnSpc>
                <a:spcPct val="90000"/>
              </a:lnSpc>
              <a:spcBef>
                <a:spcPts val="400"/>
              </a:spcBef>
              <a:spcAft>
                <a:spcPts val="0"/>
              </a:spcAft>
              <a:buClr>
                <a:schemeClr val="dk1"/>
              </a:buClr>
              <a:buSzPts val="1500"/>
              <a:buChar char="•"/>
              <a:defRPr sz="1500"/>
            </a:lvl5pPr>
            <a:lvl6pPr marL="2743200" lvl="5" indent="-323850" algn="l" rtl="0">
              <a:lnSpc>
                <a:spcPct val="90000"/>
              </a:lnSpc>
              <a:spcBef>
                <a:spcPts val="400"/>
              </a:spcBef>
              <a:spcAft>
                <a:spcPts val="0"/>
              </a:spcAft>
              <a:buClr>
                <a:schemeClr val="dk1"/>
              </a:buClr>
              <a:buSzPts val="1500"/>
              <a:buChar char="•"/>
              <a:defRPr sz="1500"/>
            </a:lvl6pPr>
            <a:lvl7pPr marL="3200400" lvl="6" indent="-323850" algn="l" rtl="0">
              <a:lnSpc>
                <a:spcPct val="90000"/>
              </a:lnSpc>
              <a:spcBef>
                <a:spcPts val="400"/>
              </a:spcBef>
              <a:spcAft>
                <a:spcPts val="0"/>
              </a:spcAft>
              <a:buClr>
                <a:schemeClr val="dk1"/>
              </a:buClr>
              <a:buSzPts val="1500"/>
              <a:buChar char="•"/>
              <a:defRPr sz="1500"/>
            </a:lvl7pPr>
            <a:lvl8pPr marL="3657600" lvl="7" indent="-323850" algn="l" rtl="0">
              <a:lnSpc>
                <a:spcPct val="90000"/>
              </a:lnSpc>
              <a:spcBef>
                <a:spcPts val="400"/>
              </a:spcBef>
              <a:spcAft>
                <a:spcPts val="0"/>
              </a:spcAft>
              <a:buClr>
                <a:schemeClr val="dk1"/>
              </a:buClr>
              <a:buSzPts val="1500"/>
              <a:buChar char="•"/>
              <a:defRPr sz="1500"/>
            </a:lvl8pPr>
            <a:lvl9pPr marL="4114800" lvl="8" indent="-323850" algn="l" rtl="0">
              <a:lnSpc>
                <a:spcPct val="90000"/>
              </a:lnSpc>
              <a:spcBef>
                <a:spcPts val="400"/>
              </a:spcBef>
              <a:spcAft>
                <a:spcPts val="0"/>
              </a:spcAft>
              <a:buClr>
                <a:schemeClr val="dk1"/>
              </a:buClr>
              <a:buSzPts val="1500"/>
              <a:buChar char="•"/>
              <a:defRPr sz="1500"/>
            </a:lvl9pPr>
          </a:lstStyle>
          <a:p>
            <a:endParaRPr/>
          </a:p>
        </p:txBody>
      </p:sp>
      <p:sp>
        <p:nvSpPr>
          <p:cNvPr id="104" name="Google Shape;104;p22"/>
          <p:cNvSpPr txBox="1">
            <a:spLocks noGrp="1"/>
          </p:cNvSpPr>
          <p:nvPr>
            <p:ph type="body" idx="2"/>
          </p:nvPr>
        </p:nvSpPr>
        <p:spPr>
          <a:xfrm>
            <a:off x="629841" y="1543050"/>
            <a:ext cx="2949000" cy="2858700"/>
          </a:xfrm>
          <a:prstGeom prst="rect">
            <a:avLst/>
          </a:prstGeom>
          <a:noFill/>
          <a:ln>
            <a:noFill/>
          </a:ln>
        </p:spPr>
        <p:txBody>
          <a:bodyPr spcFirstLastPara="1" wrap="square" lIns="68575" tIns="34275" rIns="68575" bIns="34275" anchor="t" anchorCtr="0">
            <a:normAutofit/>
          </a:bodyPr>
          <a:lstStyle>
            <a:lvl1pPr marL="457200" lvl="0" indent="-228600" algn="l" rtl="0">
              <a:lnSpc>
                <a:spcPct val="90000"/>
              </a:lnSpc>
              <a:spcBef>
                <a:spcPts val="800"/>
              </a:spcBef>
              <a:spcAft>
                <a:spcPts val="0"/>
              </a:spcAft>
              <a:buClr>
                <a:schemeClr val="dk1"/>
              </a:buClr>
              <a:buSzPts val="1200"/>
              <a:buNone/>
              <a:defRPr sz="1200"/>
            </a:lvl1pPr>
            <a:lvl2pPr marL="914400" lvl="1" indent="-228600" algn="l" rtl="0">
              <a:lnSpc>
                <a:spcPct val="90000"/>
              </a:lnSpc>
              <a:spcBef>
                <a:spcPts val="400"/>
              </a:spcBef>
              <a:spcAft>
                <a:spcPts val="0"/>
              </a:spcAft>
              <a:buClr>
                <a:schemeClr val="dk1"/>
              </a:buClr>
              <a:buSzPts val="1100"/>
              <a:buNone/>
              <a:defRPr sz="1100"/>
            </a:lvl2pPr>
            <a:lvl3pPr marL="1371600" lvl="2" indent="-228600" algn="l" rtl="0">
              <a:lnSpc>
                <a:spcPct val="90000"/>
              </a:lnSpc>
              <a:spcBef>
                <a:spcPts val="400"/>
              </a:spcBef>
              <a:spcAft>
                <a:spcPts val="0"/>
              </a:spcAft>
              <a:buClr>
                <a:schemeClr val="dk1"/>
              </a:buClr>
              <a:buSzPts val="900"/>
              <a:buNone/>
              <a:defRPr sz="900"/>
            </a:lvl3pPr>
            <a:lvl4pPr marL="1828800" lvl="3" indent="-228600" algn="l" rtl="0">
              <a:lnSpc>
                <a:spcPct val="90000"/>
              </a:lnSpc>
              <a:spcBef>
                <a:spcPts val="400"/>
              </a:spcBef>
              <a:spcAft>
                <a:spcPts val="0"/>
              </a:spcAft>
              <a:buClr>
                <a:schemeClr val="dk1"/>
              </a:buClr>
              <a:buSzPts val="800"/>
              <a:buNone/>
              <a:defRPr sz="800"/>
            </a:lvl4pPr>
            <a:lvl5pPr marL="2286000" lvl="4" indent="-228600" algn="l" rtl="0">
              <a:lnSpc>
                <a:spcPct val="90000"/>
              </a:lnSpc>
              <a:spcBef>
                <a:spcPts val="400"/>
              </a:spcBef>
              <a:spcAft>
                <a:spcPts val="0"/>
              </a:spcAft>
              <a:buClr>
                <a:schemeClr val="dk1"/>
              </a:buClr>
              <a:buSzPts val="800"/>
              <a:buNone/>
              <a:defRPr sz="800"/>
            </a:lvl5pPr>
            <a:lvl6pPr marL="2743200" lvl="5" indent="-228600" algn="l" rtl="0">
              <a:lnSpc>
                <a:spcPct val="90000"/>
              </a:lnSpc>
              <a:spcBef>
                <a:spcPts val="400"/>
              </a:spcBef>
              <a:spcAft>
                <a:spcPts val="0"/>
              </a:spcAft>
              <a:buClr>
                <a:schemeClr val="dk1"/>
              </a:buClr>
              <a:buSzPts val="800"/>
              <a:buNone/>
              <a:defRPr sz="800"/>
            </a:lvl6pPr>
            <a:lvl7pPr marL="3200400" lvl="6" indent="-228600" algn="l" rtl="0">
              <a:lnSpc>
                <a:spcPct val="90000"/>
              </a:lnSpc>
              <a:spcBef>
                <a:spcPts val="400"/>
              </a:spcBef>
              <a:spcAft>
                <a:spcPts val="0"/>
              </a:spcAft>
              <a:buClr>
                <a:schemeClr val="dk1"/>
              </a:buClr>
              <a:buSzPts val="800"/>
              <a:buNone/>
              <a:defRPr sz="800"/>
            </a:lvl7pPr>
            <a:lvl8pPr marL="3657600" lvl="7" indent="-228600" algn="l" rtl="0">
              <a:lnSpc>
                <a:spcPct val="90000"/>
              </a:lnSpc>
              <a:spcBef>
                <a:spcPts val="400"/>
              </a:spcBef>
              <a:spcAft>
                <a:spcPts val="0"/>
              </a:spcAft>
              <a:buClr>
                <a:schemeClr val="dk1"/>
              </a:buClr>
              <a:buSzPts val="800"/>
              <a:buNone/>
              <a:defRPr sz="800"/>
            </a:lvl8pPr>
            <a:lvl9pPr marL="4114800" lvl="8" indent="-228600" algn="l" rtl="0">
              <a:lnSpc>
                <a:spcPct val="90000"/>
              </a:lnSpc>
              <a:spcBef>
                <a:spcPts val="400"/>
              </a:spcBef>
              <a:spcAft>
                <a:spcPts val="0"/>
              </a:spcAft>
              <a:buClr>
                <a:schemeClr val="dk1"/>
              </a:buClr>
              <a:buSzPts val="800"/>
              <a:buNone/>
              <a:defRPr sz="800"/>
            </a:lvl9pPr>
          </a:lstStyle>
          <a:p>
            <a:endParaRPr/>
          </a:p>
        </p:txBody>
      </p:sp>
      <p:sp>
        <p:nvSpPr>
          <p:cNvPr id="105" name="Google Shape;105;p22"/>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106" name="Google Shape;106;p22"/>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lvl="0" algn="ctr"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107" name="Google Shape;107;p22"/>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08"/>
        <p:cNvGrpSpPr/>
        <p:nvPr/>
      </p:nvGrpSpPr>
      <p:grpSpPr>
        <a:xfrm>
          <a:off x="0" y="0"/>
          <a:ext cx="0" cy="0"/>
          <a:chOff x="0" y="0"/>
          <a:chExt cx="0" cy="0"/>
        </a:xfrm>
      </p:grpSpPr>
      <p:sp>
        <p:nvSpPr>
          <p:cNvPr id="109" name="Google Shape;109;p23"/>
          <p:cNvSpPr txBox="1">
            <a:spLocks noGrp="1"/>
          </p:cNvSpPr>
          <p:nvPr>
            <p:ph type="title"/>
          </p:nvPr>
        </p:nvSpPr>
        <p:spPr>
          <a:xfrm>
            <a:off x="629841" y="342900"/>
            <a:ext cx="2949000" cy="1200300"/>
          </a:xfrm>
          <a:prstGeom prst="rect">
            <a:avLst/>
          </a:prstGeom>
          <a:noFill/>
          <a:ln>
            <a:noFill/>
          </a:ln>
        </p:spPr>
        <p:txBody>
          <a:bodyPr spcFirstLastPara="1" wrap="square" lIns="68575" tIns="34275" rIns="68575" bIns="34275" anchor="b" anchorCtr="0">
            <a:normAutofit/>
          </a:bodyPr>
          <a:lstStyle>
            <a:lvl1pPr lvl="0" algn="l" rtl="0">
              <a:lnSpc>
                <a:spcPct val="90000"/>
              </a:lnSpc>
              <a:spcBef>
                <a:spcPts val="0"/>
              </a:spcBef>
              <a:spcAft>
                <a:spcPts val="0"/>
              </a:spcAft>
              <a:buClr>
                <a:schemeClr val="dk1"/>
              </a:buClr>
              <a:buSzPts val="2400"/>
              <a:buFont typeface="Calibri"/>
              <a:buNone/>
              <a:defRPr sz="2400"/>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110" name="Google Shape;110;p23"/>
          <p:cNvSpPr>
            <a:spLocks noGrp="1"/>
          </p:cNvSpPr>
          <p:nvPr>
            <p:ph type="pic" idx="2"/>
          </p:nvPr>
        </p:nvSpPr>
        <p:spPr>
          <a:xfrm>
            <a:off x="3887391" y="740569"/>
            <a:ext cx="4629300" cy="3655200"/>
          </a:xfrm>
          <a:prstGeom prst="rect">
            <a:avLst/>
          </a:prstGeom>
          <a:noFill/>
          <a:ln>
            <a:noFill/>
          </a:ln>
        </p:spPr>
      </p:sp>
      <p:sp>
        <p:nvSpPr>
          <p:cNvPr id="111" name="Google Shape;111;p23"/>
          <p:cNvSpPr txBox="1">
            <a:spLocks noGrp="1"/>
          </p:cNvSpPr>
          <p:nvPr>
            <p:ph type="body" idx="1"/>
          </p:nvPr>
        </p:nvSpPr>
        <p:spPr>
          <a:xfrm>
            <a:off x="629841" y="1543050"/>
            <a:ext cx="2949000" cy="2858700"/>
          </a:xfrm>
          <a:prstGeom prst="rect">
            <a:avLst/>
          </a:prstGeom>
          <a:noFill/>
          <a:ln>
            <a:noFill/>
          </a:ln>
        </p:spPr>
        <p:txBody>
          <a:bodyPr spcFirstLastPara="1" wrap="square" lIns="68575" tIns="34275" rIns="68575" bIns="34275" anchor="t" anchorCtr="0">
            <a:normAutofit/>
          </a:bodyPr>
          <a:lstStyle>
            <a:lvl1pPr marL="457200" lvl="0" indent="-228600" algn="l" rtl="0">
              <a:lnSpc>
                <a:spcPct val="90000"/>
              </a:lnSpc>
              <a:spcBef>
                <a:spcPts val="800"/>
              </a:spcBef>
              <a:spcAft>
                <a:spcPts val="0"/>
              </a:spcAft>
              <a:buClr>
                <a:schemeClr val="dk1"/>
              </a:buClr>
              <a:buSzPts val="1200"/>
              <a:buNone/>
              <a:defRPr sz="1200"/>
            </a:lvl1pPr>
            <a:lvl2pPr marL="914400" lvl="1" indent="-228600" algn="l" rtl="0">
              <a:lnSpc>
                <a:spcPct val="90000"/>
              </a:lnSpc>
              <a:spcBef>
                <a:spcPts val="400"/>
              </a:spcBef>
              <a:spcAft>
                <a:spcPts val="0"/>
              </a:spcAft>
              <a:buClr>
                <a:schemeClr val="dk1"/>
              </a:buClr>
              <a:buSzPts val="1100"/>
              <a:buNone/>
              <a:defRPr sz="1100"/>
            </a:lvl2pPr>
            <a:lvl3pPr marL="1371600" lvl="2" indent="-228600" algn="l" rtl="0">
              <a:lnSpc>
                <a:spcPct val="90000"/>
              </a:lnSpc>
              <a:spcBef>
                <a:spcPts val="400"/>
              </a:spcBef>
              <a:spcAft>
                <a:spcPts val="0"/>
              </a:spcAft>
              <a:buClr>
                <a:schemeClr val="dk1"/>
              </a:buClr>
              <a:buSzPts val="900"/>
              <a:buNone/>
              <a:defRPr sz="900"/>
            </a:lvl3pPr>
            <a:lvl4pPr marL="1828800" lvl="3" indent="-228600" algn="l" rtl="0">
              <a:lnSpc>
                <a:spcPct val="90000"/>
              </a:lnSpc>
              <a:spcBef>
                <a:spcPts val="400"/>
              </a:spcBef>
              <a:spcAft>
                <a:spcPts val="0"/>
              </a:spcAft>
              <a:buClr>
                <a:schemeClr val="dk1"/>
              </a:buClr>
              <a:buSzPts val="800"/>
              <a:buNone/>
              <a:defRPr sz="800"/>
            </a:lvl4pPr>
            <a:lvl5pPr marL="2286000" lvl="4" indent="-228600" algn="l" rtl="0">
              <a:lnSpc>
                <a:spcPct val="90000"/>
              </a:lnSpc>
              <a:spcBef>
                <a:spcPts val="400"/>
              </a:spcBef>
              <a:spcAft>
                <a:spcPts val="0"/>
              </a:spcAft>
              <a:buClr>
                <a:schemeClr val="dk1"/>
              </a:buClr>
              <a:buSzPts val="800"/>
              <a:buNone/>
              <a:defRPr sz="800"/>
            </a:lvl5pPr>
            <a:lvl6pPr marL="2743200" lvl="5" indent="-228600" algn="l" rtl="0">
              <a:lnSpc>
                <a:spcPct val="90000"/>
              </a:lnSpc>
              <a:spcBef>
                <a:spcPts val="400"/>
              </a:spcBef>
              <a:spcAft>
                <a:spcPts val="0"/>
              </a:spcAft>
              <a:buClr>
                <a:schemeClr val="dk1"/>
              </a:buClr>
              <a:buSzPts val="800"/>
              <a:buNone/>
              <a:defRPr sz="800"/>
            </a:lvl6pPr>
            <a:lvl7pPr marL="3200400" lvl="6" indent="-228600" algn="l" rtl="0">
              <a:lnSpc>
                <a:spcPct val="90000"/>
              </a:lnSpc>
              <a:spcBef>
                <a:spcPts val="400"/>
              </a:spcBef>
              <a:spcAft>
                <a:spcPts val="0"/>
              </a:spcAft>
              <a:buClr>
                <a:schemeClr val="dk1"/>
              </a:buClr>
              <a:buSzPts val="800"/>
              <a:buNone/>
              <a:defRPr sz="800"/>
            </a:lvl7pPr>
            <a:lvl8pPr marL="3657600" lvl="7" indent="-228600" algn="l" rtl="0">
              <a:lnSpc>
                <a:spcPct val="90000"/>
              </a:lnSpc>
              <a:spcBef>
                <a:spcPts val="400"/>
              </a:spcBef>
              <a:spcAft>
                <a:spcPts val="0"/>
              </a:spcAft>
              <a:buClr>
                <a:schemeClr val="dk1"/>
              </a:buClr>
              <a:buSzPts val="800"/>
              <a:buNone/>
              <a:defRPr sz="800"/>
            </a:lvl8pPr>
            <a:lvl9pPr marL="4114800" lvl="8" indent="-228600" algn="l" rtl="0">
              <a:lnSpc>
                <a:spcPct val="90000"/>
              </a:lnSpc>
              <a:spcBef>
                <a:spcPts val="400"/>
              </a:spcBef>
              <a:spcAft>
                <a:spcPts val="0"/>
              </a:spcAft>
              <a:buClr>
                <a:schemeClr val="dk1"/>
              </a:buClr>
              <a:buSzPts val="800"/>
              <a:buNone/>
              <a:defRPr sz="800"/>
            </a:lvl9pPr>
          </a:lstStyle>
          <a:p>
            <a:endParaRPr/>
          </a:p>
        </p:txBody>
      </p:sp>
      <p:sp>
        <p:nvSpPr>
          <p:cNvPr id="112" name="Google Shape;112;p23"/>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113" name="Google Shape;113;p23"/>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lvl="0" algn="ctr"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114" name="Google Shape;114;p23"/>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15"/>
        <p:cNvGrpSpPr/>
        <p:nvPr/>
      </p:nvGrpSpPr>
      <p:grpSpPr>
        <a:xfrm>
          <a:off x="0" y="0"/>
          <a:ext cx="0" cy="0"/>
          <a:chOff x="0" y="0"/>
          <a:chExt cx="0" cy="0"/>
        </a:xfrm>
      </p:grpSpPr>
      <p:sp>
        <p:nvSpPr>
          <p:cNvPr id="116" name="Google Shape;116;p24"/>
          <p:cNvSpPr txBox="1">
            <a:spLocks noGrp="1"/>
          </p:cNvSpPr>
          <p:nvPr>
            <p:ph type="title"/>
          </p:nvPr>
        </p:nvSpPr>
        <p:spPr>
          <a:xfrm>
            <a:off x="628650" y="273844"/>
            <a:ext cx="7886700" cy="994200"/>
          </a:xfrm>
          <a:prstGeom prst="rect">
            <a:avLst/>
          </a:prstGeom>
          <a:noFill/>
          <a:ln>
            <a:noFill/>
          </a:ln>
        </p:spPr>
        <p:txBody>
          <a:bodyPr spcFirstLastPara="1" wrap="square" lIns="68575" tIns="34275" rIns="68575" bIns="34275" anchor="ctr" anchorCtr="0">
            <a:normAutofit/>
          </a:bodyPr>
          <a:lstStyle>
            <a:lvl1pPr lvl="0" algn="l" rtl="0">
              <a:lnSpc>
                <a:spcPct val="90000"/>
              </a:lnSpc>
              <a:spcBef>
                <a:spcPts val="0"/>
              </a:spcBef>
              <a:spcAft>
                <a:spcPts val="0"/>
              </a:spcAft>
              <a:buClr>
                <a:schemeClr val="dk1"/>
              </a:buClr>
              <a:buSzPts val="14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117" name="Google Shape;117;p24"/>
          <p:cNvSpPr txBox="1">
            <a:spLocks noGrp="1"/>
          </p:cNvSpPr>
          <p:nvPr>
            <p:ph type="body" idx="1"/>
          </p:nvPr>
        </p:nvSpPr>
        <p:spPr>
          <a:xfrm rot="5400000">
            <a:off x="2940300" y="-942431"/>
            <a:ext cx="3263400" cy="7886700"/>
          </a:xfrm>
          <a:prstGeom prst="rect">
            <a:avLst/>
          </a:prstGeom>
          <a:noFill/>
          <a:ln>
            <a:noFill/>
          </a:ln>
        </p:spPr>
        <p:txBody>
          <a:bodyPr spcFirstLastPara="1" wrap="square" lIns="68575" tIns="34275" rIns="68575" bIns="34275" anchor="t" anchorCtr="0">
            <a:normAutofit/>
          </a:bodyPr>
          <a:lstStyle>
            <a:lvl1pPr marL="457200" lvl="0" indent="-317500" algn="l" rtl="0">
              <a:lnSpc>
                <a:spcPct val="90000"/>
              </a:lnSpc>
              <a:spcBef>
                <a:spcPts val="800"/>
              </a:spcBef>
              <a:spcAft>
                <a:spcPts val="0"/>
              </a:spcAft>
              <a:buClr>
                <a:schemeClr val="dk1"/>
              </a:buClr>
              <a:buSzPts val="1400"/>
              <a:buChar char="•"/>
              <a:defRPr/>
            </a:lvl1pPr>
            <a:lvl2pPr marL="914400" lvl="1" indent="-317500" algn="l" rtl="0">
              <a:lnSpc>
                <a:spcPct val="90000"/>
              </a:lnSpc>
              <a:spcBef>
                <a:spcPts val="400"/>
              </a:spcBef>
              <a:spcAft>
                <a:spcPts val="0"/>
              </a:spcAft>
              <a:buClr>
                <a:schemeClr val="dk1"/>
              </a:buClr>
              <a:buSzPts val="1400"/>
              <a:buChar char="•"/>
              <a:defRPr/>
            </a:lvl2pPr>
            <a:lvl3pPr marL="1371600" lvl="2" indent="-317500" algn="l" rtl="0">
              <a:lnSpc>
                <a:spcPct val="90000"/>
              </a:lnSpc>
              <a:spcBef>
                <a:spcPts val="400"/>
              </a:spcBef>
              <a:spcAft>
                <a:spcPts val="0"/>
              </a:spcAft>
              <a:buClr>
                <a:schemeClr val="dk1"/>
              </a:buClr>
              <a:buSzPts val="1400"/>
              <a:buChar char="•"/>
              <a:defRPr/>
            </a:lvl3pPr>
            <a:lvl4pPr marL="1828800" lvl="3" indent="-317500" algn="l" rtl="0">
              <a:lnSpc>
                <a:spcPct val="90000"/>
              </a:lnSpc>
              <a:spcBef>
                <a:spcPts val="400"/>
              </a:spcBef>
              <a:spcAft>
                <a:spcPts val="0"/>
              </a:spcAft>
              <a:buClr>
                <a:schemeClr val="dk1"/>
              </a:buClr>
              <a:buSzPts val="1400"/>
              <a:buChar char="•"/>
              <a:defRPr/>
            </a:lvl4pPr>
            <a:lvl5pPr marL="2286000" lvl="4" indent="-317500" algn="l" rtl="0">
              <a:lnSpc>
                <a:spcPct val="90000"/>
              </a:lnSpc>
              <a:spcBef>
                <a:spcPts val="400"/>
              </a:spcBef>
              <a:spcAft>
                <a:spcPts val="0"/>
              </a:spcAft>
              <a:buClr>
                <a:schemeClr val="dk1"/>
              </a:buClr>
              <a:buSzPts val="1400"/>
              <a:buChar char="•"/>
              <a:defRPr/>
            </a:lvl5pPr>
            <a:lvl6pPr marL="2743200" lvl="5" indent="-317500" algn="l" rtl="0">
              <a:lnSpc>
                <a:spcPct val="90000"/>
              </a:lnSpc>
              <a:spcBef>
                <a:spcPts val="400"/>
              </a:spcBef>
              <a:spcAft>
                <a:spcPts val="0"/>
              </a:spcAft>
              <a:buClr>
                <a:schemeClr val="dk1"/>
              </a:buClr>
              <a:buSzPts val="1400"/>
              <a:buChar char="•"/>
              <a:defRPr/>
            </a:lvl6pPr>
            <a:lvl7pPr marL="3200400" lvl="6" indent="-317500" algn="l" rtl="0">
              <a:lnSpc>
                <a:spcPct val="90000"/>
              </a:lnSpc>
              <a:spcBef>
                <a:spcPts val="400"/>
              </a:spcBef>
              <a:spcAft>
                <a:spcPts val="0"/>
              </a:spcAft>
              <a:buClr>
                <a:schemeClr val="dk1"/>
              </a:buClr>
              <a:buSzPts val="1400"/>
              <a:buChar char="•"/>
              <a:defRPr/>
            </a:lvl7pPr>
            <a:lvl8pPr marL="3657600" lvl="7" indent="-317500" algn="l" rtl="0">
              <a:lnSpc>
                <a:spcPct val="90000"/>
              </a:lnSpc>
              <a:spcBef>
                <a:spcPts val="400"/>
              </a:spcBef>
              <a:spcAft>
                <a:spcPts val="0"/>
              </a:spcAft>
              <a:buClr>
                <a:schemeClr val="dk1"/>
              </a:buClr>
              <a:buSzPts val="1400"/>
              <a:buChar char="•"/>
              <a:defRPr/>
            </a:lvl8pPr>
            <a:lvl9pPr marL="4114800" lvl="8" indent="-317500" algn="l" rtl="0">
              <a:lnSpc>
                <a:spcPct val="90000"/>
              </a:lnSpc>
              <a:spcBef>
                <a:spcPts val="400"/>
              </a:spcBef>
              <a:spcAft>
                <a:spcPts val="0"/>
              </a:spcAft>
              <a:buClr>
                <a:schemeClr val="dk1"/>
              </a:buClr>
              <a:buSzPts val="1400"/>
              <a:buChar char="•"/>
              <a:defRPr/>
            </a:lvl9pPr>
          </a:lstStyle>
          <a:p>
            <a:endParaRPr/>
          </a:p>
        </p:txBody>
      </p:sp>
      <p:sp>
        <p:nvSpPr>
          <p:cNvPr id="118" name="Google Shape;118;p24"/>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119" name="Google Shape;119;p24"/>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lvl="0" algn="ctr"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120" name="Google Shape;120;p24"/>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2">
            <a:alphaModFix amt="37000"/>
          </a:blip>
          <a:stretch>
            <a:fillRect/>
          </a:stretch>
        </a:blip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628650" y="273844"/>
            <a:ext cx="7886700" cy="994200"/>
          </a:xfrm>
          <a:prstGeom prst="rect">
            <a:avLst/>
          </a:prstGeom>
          <a:noFill/>
          <a:ln>
            <a:noFill/>
          </a:ln>
        </p:spPr>
        <p:txBody>
          <a:bodyPr spcFirstLastPara="1" wrap="square" lIns="68575" tIns="34275" rIns="68575" bIns="34275" anchor="ctr" anchorCtr="0">
            <a:normAutofit/>
          </a:bodyPr>
          <a:lstStyle>
            <a:lvl1pPr marR="0" lvl="0" algn="l" rtl="0">
              <a:lnSpc>
                <a:spcPct val="90000"/>
              </a:lnSpc>
              <a:spcBef>
                <a:spcPts val="0"/>
              </a:spcBef>
              <a:spcAft>
                <a:spcPts val="0"/>
              </a:spcAft>
              <a:buClr>
                <a:schemeClr val="dk1"/>
              </a:buClr>
              <a:buSzPts val="3300"/>
              <a:buFont typeface="Calibri"/>
              <a:buNone/>
              <a:defRPr sz="3300" b="0" i="0" u="none" strike="noStrike" cap="none">
                <a:solidFill>
                  <a:schemeClr val="dk1"/>
                </a:solidFill>
                <a:latin typeface="Calibri"/>
                <a:ea typeface="Calibri"/>
                <a:cs typeface="Calibri"/>
                <a:sym typeface="Calibri"/>
              </a:defRPr>
            </a:lvl1pPr>
            <a:lvl2pPr lvl="1" rtl="0">
              <a:spcBef>
                <a:spcPts val="0"/>
              </a:spcBef>
              <a:spcAft>
                <a:spcPts val="0"/>
              </a:spcAft>
              <a:buSzPts val="1100"/>
              <a:buNone/>
              <a:defRPr sz="1400"/>
            </a:lvl2pPr>
            <a:lvl3pPr lvl="2" rtl="0">
              <a:spcBef>
                <a:spcPts val="0"/>
              </a:spcBef>
              <a:spcAft>
                <a:spcPts val="0"/>
              </a:spcAft>
              <a:buSzPts val="1100"/>
              <a:buNone/>
              <a:defRPr sz="1400"/>
            </a:lvl3pPr>
            <a:lvl4pPr lvl="3" rtl="0">
              <a:spcBef>
                <a:spcPts val="0"/>
              </a:spcBef>
              <a:spcAft>
                <a:spcPts val="0"/>
              </a:spcAft>
              <a:buSzPts val="1100"/>
              <a:buNone/>
              <a:defRPr sz="1400"/>
            </a:lvl4pPr>
            <a:lvl5pPr lvl="4" rtl="0">
              <a:spcBef>
                <a:spcPts val="0"/>
              </a:spcBef>
              <a:spcAft>
                <a:spcPts val="0"/>
              </a:spcAft>
              <a:buSzPts val="1100"/>
              <a:buNone/>
              <a:defRPr sz="1400"/>
            </a:lvl5pPr>
            <a:lvl6pPr lvl="5" rtl="0">
              <a:spcBef>
                <a:spcPts val="0"/>
              </a:spcBef>
              <a:spcAft>
                <a:spcPts val="0"/>
              </a:spcAft>
              <a:buSzPts val="1100"/>
              <a:buNone/>
              <a:defRPr sz="1400"/>
            </a:lvl6pPr>
            <a:lvl7pPr lvl="6" rtl="0">
              <a:spcBef>
                <a:spcPts val="0"/>
              </a:spcBef>
              <a:spcAft>
                <a:spcPts val="0"/>
              </a:spcAft>
              <a:buSzPts val="1100"/>
              <a:buNone/>
              <a:defRPr sz="1400"/>
            </a:lvl7pPr>
            <a:lvl8pPr lvl="7" rtl="0">
              <a:spcBef>
                <a:spcPts val="0"/>
              </a:spcBef>
              <a:spcAft>
                <a:spcPts val="0"/>
              </a:spcAft>
              <a:buSzPts val="1100"/>
              <a:buNone/>
              <a:defRPr sz="1400"/>
            </a:lvl8pPr>
            <a:lvl9pPr lvl="8" rtl="0">
              <a:spcBef>
                <a:spcPts val="0"/>
              </a:spcBef>
              <a:spcAft>
                <a:spcPts val="0"/>
              </a:spcAft>
              <a:buSzPts val="1100"/>
              <a:buNone/>
              <a:defRPr sz="1400"/>
            </a:lvl9pPr>
          </a:lstStyle>
          <a:p>
            <a:endParaRPr/>
          </a:p>
        </p:txBody>
      </p:sp>
      <p:sp>
        <p:nvSpPr>
          <p:cNvPr id="52" name="Google Shape;52;p13"/>
          <p:cNvSpPr txBox="1">
            <a:spLocks noGrp="1"/>
          </p:cNvSpPr>
          <p:nvPr>
            <p:ph type="body" idx="1"/>
          </p:nvPr>
        </p:nvSpPr>
        <p:spPr>
          <a:xfrm>
            <a:off x="628650" y="1369219"/>
            <a:ext cx="7886700" cy="3263400"/>
          </a:xfrm>
          <a:prstGeom prst="rect">
            <a:avLst/>
          </a:prstGeom>
          <a:noFill/>
          <a:ln>
            <a:noFill/>
          </a:ln>
        </p:spPr>
        <p:txBody>
          <a:bodyPr spcFirstLastPara="1" wrap="square" lIns="68575" tIns="34275" rIns="68575" bIns="34275" anchor="t" anchorCtr="0">
            <a:normAutofit/>
          </a:bodyPr>
          <a:lstStyle>
            <a:lvl1pPr marL="457200" marR="0" lvl="0" indent="-361950" algn="l" rtl="0">
              <a:lnSpc>
                <a:spcPct val="90000"/>
              </a:lnSpc>
              <a:spcBef>
                <a:spcPts val="80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4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4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4pPr>
            <a:lvl5pPr marL="2286000" marR="0" lvl="4"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53" name="Google Shape;53;p13"/>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marR="0" lvl="0" algn="l" rtl="0">
              <a:spcBef>
                <a:spcPts val="0"/>
              </a:spcBef>
              <a:spcAft>
                <a:spcPts val="0"/>
              </a:spcAft>
              <a:buSzPts val="1100"/>
              <a:buNone/>
              <a:defRPr sz="9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9pPr>
          </a:lstStyle>
          <a:p>
            <a:endParaRPr/>
          </a:p>
        </p:txBody>
      </p:sp>
      <p:sp>
        <p:nvSpPr>
          <p:cNvPr id="54" name="Google Shape;54;p13"/>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marR="0" lvl="0" algn="ctr" rtl="0">
              <a:spcBef>
                <a:spcPts val="0"/>
              </a:spcBef>
              <a:spcAft>
                <a:spcPts val="0"/>
              </a:spcAft>
              <a:buSzPts val="1100"/>
              <a:buNone/>
              <a:defRPr sz="9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9pPr>
          </a:lstStyle>
          <a:p>
            <a:endParaRPr/>
          </a:p>
        </p:txBody>
      </p:sp>
      <p:sp>
        <p:nvSpPr>
          <p:cNvPr id="55" name="Google Shape;55;p13"/>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marR="0" lvl="0" indent="0" algn="r" rtl="0">
              <a:spcBef>
                <a:spcPts val="0"/>
              </a:spcBef>
              <a:buNone/>
              <a:defRPr sz="900" b="0" i="0" u="none" strike="noStrike" cap="none">
                <a:solidFill>
                  <a:srgbClr val="888888"/>
                </a:solidFill>
                <a:latin typeface="Calibri"/>
                <a:ea typeface="Calibri"/>
                <a:cs typeface="Calibri"/>
                <a:sym typeface="Calibri"/>
              </a:defRPr>
            </a:lvl1pPr>
            <a:lvl2pPr marL="0" marR="0" lvl="1" indent="0" algn="r" rtl="0">
              <a:spcBef>
                <a:spcPts val="0"/>
              </a:spcBef>
              <a:buNone/>
              <a:defRPr sz="900" b="0" i="0" u="none" strike="noStrike" cap="none">
                <a:solidFill>
                  <a:srgbClr val="888888"/>
                </a:solidFill>
                <a:latin typeface="Calibri"/>
                <a:ea typeface="Calibri"/>
                <a:cs typeface="Calibri"/>
                <a:sym typeface="Calibri"/>
              </a:defRPr>
            </a:lvl2pPr>
            <a:lvl3pPr marL="0" marR="0" lvl="2" indent="0" algn="r" rtl="0">
              <a:spcBef>
                <a:spcPts val="0"/>
              </a:spcBef>
              <a:buNone/>
              <a:defRPr sz="900" b="0" i="0" u="none" strike="noStrike" cap="none">
                <a:solidFill>
                  <a:srgbClr val="888888"/>
                </a:solidFill>
                <a:latin typeface="Calibri"/>
                <a:ea typeface="Calibri"/>
                <a:cs typeface="Calibri"/>
                <a:sym typeface="Calibri"/>
              </a:defRPr>
            </a:lvl3pPr>
            <a:lvl4pPr marL="0" marR="0" lvl="3" indent="0" algn="r" rtl="0">
              <a:spcBef>
                <a:spcPts val="0"/>
              </a:spcBef>
              <a:buNone/>
              <a:defRPr sz="900" b="0" i="0" u="none" strike="noStrike" cap="none">
                <a:solidFill>
                  <a:srgbClr val="888888"/>
                </a:solidFill>
                <a:latin typeface="Calibri"/>
                <a:ea typeface="Calibri"/>
                <a:cs typeface="Calibri"/>
                <a:sym typeface="Calibri"/>
              </a:defRPr>
            </a:lvl4pPr>
            <a:lvl5pPr marL="0" marR="0" lvl="4" indent="0" algn="r" rtl="0">
              <a:spcBef>
                <a:spcPts val="0"/>
              </a:spcBef>
              <a:buNone/>
              <a:defRPr sz="900" b="0" i="0" u="none" strike="noStrike" cap="none">
                <a:solidFill>
                  <a:srgbClr val="888888"/>
                </a:solidFill>
                <a:latin typeface="Calibri"/>
                <a:ea typeface="Calibri"/>
                <a:cs typeface="Calibri"/>
                <a:sym typeface="Calibri"/>
              </a:defRPr>
            </a:lvl5pPr>
            <a:lvl6pPr marL="0" marR="0" lvl="5" indent="0" algn="r" rtl="0">
              <a:spcBef>
                <a:spcPts val="0"/>
              </a:spcBef>
              <a:buNone/>
              <a:defRPr sz="900" b="0" i="0" u="none" strike="noStrike" cap="none">
                <a:solidFill>
                  <a:srgbClr val="888888"/>
                </a:solidFill>
                <a:latin typeface="Calibri"/>
                <a:ea typeface="Calibri"/>
                <a:cs typeface="Calibri"/>
                <a:sym typeface="Calibri"/>
              </a:defRPr>
            </a:lvl6pPr>
            <a:lvl7pPr marL="0" marR="0" lvl="6" indent="0" algn="r" rtl="0">
              <a:spcBef>
                <a:spcPts val="0"/>
              </a:spcBef>
              <a:buNone/>
              <a:defRPr sz="900" b="0" i="0" u="none" strike="noStrike" cap="none">
                <a:solidFill>
                  <a:srgbClr val="888888"/>
                </a:solidFill>
                <a:latin typeface="Calibri"/>
                <a:ea typeface="Calibri"/>
                <a:cs typeface="Calibri"/>
                <a:sym typeface="Calibri"/>
              </a:defRPr>
            </a:lvl7pPr>
            <a:lvl8pPr marL="0" marR="0" lvl="7" indent="0" algn="r" rtl="0">
              <a:spcBef>
                <a:spcPts val="0"/>
              </a:spcBef>
              <a:buNone/>
              <a:defRPr sz="900" b="0" i="0" u="none" strike="noStrike" cap="none">
                <a:solidFill>
                  <a:srgbClr val="888888"/>
                </a:solidFill>
                <a:latin typeface="Calibri"/>
                <a:ea typeface="Calibri"/>
                <a:cs typeface="Calibri"/>
                <a:sym typeface="Calibri"/>
              </a:defRPr>
            </a:lvl8pPr>
            <a:lvl9pPr marL="0" marR="0" lvl="8" indent="0" algn="r" rtl="0">
              <a:spcBef>
                <a:spcPts val="0"/>
              </a:spcBef>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2" r:id="rId3"/>
    <p:sldLayoutId id="2147483664" r:id="rId4"/>
    <p:sldLayoutId id="2147483665" r:id="rId5"/>
    <p:sldLayoutId id="2147483666" r:id="rId6"/>
    <p:sldLayoutId id="2147483667" r:id="rId7"/>
    <p:sldLayoutId id="2147483668" r:id="rId8"/>
    <p:sldLayoutId id="2147483669" r:id="rId9"/>
    <p:sldLayoutId id="2147483670"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parliament.scot/bills-and-laws/bills/united-nations-convention-on-the-rights-of-the-child-incorporation-scotland-bill"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forms.gle/THRfMzoEhmXJPF3t6"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52"/>
        <p:cNvGrpSpPr/>
        <p:nvPr/>
      </p:nvGrpSpPr>
      <p:grpSpPr>
        <a:xfrm>
          <a:off x="0" y="0"/>
          <a:ext cx="0" cy="0"/>
          <a:chOff x="0" y="0"/>
          <a:chExt cx="0" cy="0"/>
        </a:xfrm>
      </p:grpSpPr>
      <p:sp>
        <p:nvSpPr>
          <p:cNvPr id="353" name="Google Shape;353;p63"/>
          <p:cNvSpPr/>
          <p:nvPr/>
        </p:nvSpPr>
        <p:spPr>
          <a:xfrm>
            <a:off x="1074761" y="1626729"/>
            <a:ext cx="6704400" cy="2146800"/>
          </a:xfrm>
          <a:prstGeom prst="rect">
            <a:avLst/>
          </a:prstGeom>
          <a:noFill/>
          <a:ln>
            <a:noFill/>
          </a:ln>
        </p:spPr>
        <p:txBody>
          <a:bodyPr spcFirstLastPara="1" wrap="square" lIns="68575" tIns="34275" rIns="68575" bIns="34275" anchor="t" anchorCtr="0">
            <a:noAutofit/>
          </a:bodyPr>
          <a:lstStyle/>
          <a:p>
            <a:pPr marL="0" marR="0" lvl="0" indent="0" algn="ctr" rtl="0">
              <a:spcBef>
                <a:spcPts val="0"/>
              </a:spcBef>
              <a:spcAft>
                <a:spcPts val="0"/>
              </a:spcAft>
              <a:buNone/>
            </a:pPr>
            <a:r>
              <a:rPr lang="en" sz="4500" dirty="0">
                <a:solidFill>
                  <a:schemeClr val="dk1"/>
                </a:solidFill>
                <a:latin typeface="Calibri"/>
                <a:ea typeface="Calibri"/>
                <a:cs typeface="Calibri"/>
                <a:sym typeface="Calibri"/>
              </a:rPr>
              <a:t>Parent Council Chairs</a:t>
            </a:r>
          </a:p>
          <a:p>
            <a:pPr marL="0" marR="0" lvl="0" indent="0" algn="ctr" rtl="0">
              <a:spcBef>
                <a:spcPts val="0"/>
              </a:spcBef>
              <a:spcAft>
                <a:spcPts val="0"/>
              </a:spcAft>
              <a:buNone/>
            </a:pPr>
            <a:endParaRPr sz="4500" b="0" i="0" u="none" strike="noStrike" cap="none" dirty="0">
              <a:solidFill>
                <a:schemeClr val="dk1"/>
              </a:solidFill>
              <a:latin typeface="Calibri"/>
              <a:ea typeface="Calibri"/>
              <a:cs typeface="Calibri"/>
              <a:sym typeface="Calibri"/>
            </a:endParaRPr>
          </a:p>
          <a:p>
            <a:pPr marL="0" marR="0" lvl="0" indent="0" algn="ctr" rtl="0">
              <a:spcBef>
                <a:spcPts val="0"/>
              </a:spcBef>
              <a:spcAft>
                <a:spcPts val="0"/>
              </a:spcAft>
              <a:buNone/>
            </a:pPr>
            <a:r>
              <a:rPr lang="en" sz="4500" dirty="0">
                <a:solidFill>
                  <a:schemeClr val="dk1"/>
                </a:solidFill>
                <a:latin typeface="Calibri"/>
                <a:ea typeface="Calibri"/>
                <a:cs typeface="Calibri"/>
                <a:sym typeface="Calibri"/>
              </a:rPr>
              <a:t>12 January</a:t>
            </a:r>
            <a:r>
              <a:rPr lang="en" sz="4500" b="0" i="0" u="none" strike="noStrike" cap="none" dirty="0">
                <a:solidFill>
                  <a:schemeClr val="dk1"/>
                </a:solidFill>
                <a:latin typeface="Calibri"/>
                <a:ea typeface="Calibri"/>
                <a:cs typeface="Calibri"/>
                <a:sym typeface="Calibri"/>
              </a:rPr>
              <a:t> 2022</a:t>
            </a:r>
            <a:endParaRPr sz="4500" b="0" i="0" u="none" strike="noStrike" cap="none" dirty="0">
              <a:solidFill>
                <a:schemeClr val="dk1"/>
              </a:solidFill>
              <a:latin typeface="Calibri"/>
              <a:ea typeface="Calibri"/>
              <a:cs typeface="Calibri"/>
              <a:sym typeface="Calibri"/>
            </a:endParaRPr>
          </a:p>
          <a:p>
            <a:pPr marL="0" marR="0" lvl="0" indent="0" algn="ctr" rtl="0">
              <a:spcBef>
                <a:spcPts val="0"/>
              </a:spcBef>
              <a:spcAft>
                <a:spcPts val="0"/>
              </a:spcAft>
              <a:buNone/>
            </a:pPr>
            <a:endParaRPr sz="3500" dirty="0">
              <a:solidFill>
                <a:schemeClr val="dk1"/>
              </a:solidFill>
              <a:latin typeface="Calibri"/>
              <a:ea typeface="Calibri"/>
              <a:cs typeface="Calibri"/>
              <a:sym typeface="Calibri"/>
            </a:endParaRPr>
          </a:p>
          <a:p>
            <a:pPr marL="0" marR="0" lvl="0" indent="0" algn="ctr" rtl="0">
              <a:spcBef>
                <a:spcPts val="0"/>
              </a:spcBef>
              <a:spcAft>
                <a:spcPts val="0"/>
              </a:spcAft>
              <a:buNone/>
            </a:pPr>
            <a:endParaRPr sz="4900" dirty="0">
              <a:solidFill>
                <a:schemeClr val="dk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SQA</a:t>
            </a:r>
          </a:p>
        </p:txBody>
      </p:sp>
      <p:sp>
        <p:nvSpPr>
          <p:cNvPr id="3" name="Text Placeholder 2"/>
          <p:cNvSpPr>
            <a:spLocks noGrp="1"/>
          </p:cNvSpPr>
          <p:nvPr>
            <p:ph type="body" idx="1"/>
          </p:nvPr>
        </p:nvSpPr>
        <p:spPr/>
        <p:txBody>
          <a:bodyPr>
            <a:normAutofit fontScale="92500" lnSpcReduction="20000"/>
          </a:bodyPr>
          <a:lstStyle/>
          <a:p>
            <a:r>
              <a:rPr lang="en-GB" dirty="0"/>
              <a:t>Prelims are currently going ahead as planned.</a:t>
            </a:r>
          </a:p>
          <a:p>
            <a:r>
              <a:rPr lang="en-GB" dirty="0"/>
              <a:t>Currently awaiting an announcement from SQA regarding which scenario we will follow this summer. These were outlined in their December communication to schools and local authorities:</a:t>
            </a:r>
          </a:p>
          <a:p>
            <a:pPr marL="139700" indent="0">
              <a:buNone/>
            </a:pPr>
            <a:r>
              <a:rPr lang="en-GB" dirty="0"/>
              <a:t> </a:t>
            </a:r>
          </a:p>
          <a:p>
            <a:r>
              <a:rPr lang="en-GB" b="1" dirty="0"/>
              <a:t>Scenario 1</a:t>
            </a:r>
            <a:r>
              <a:rPr lang="en-GB" dirty="0"/>
              <a:t>; preparing for the national exam diet with significant modifications to the 2021-22 course assessments – coursework and/or exams – which were announced at the start of the session. These assessment modifications are in place to help learners by taking account of disruption to learning caused by the pandemic. (this is the scenario currently in place)</a:t>
            </a:r>
          </a:p>
          <a:p>
            <a:pPr marL="139700" indent="0">
              <a:buNone/>
            </a:pPr>
            <a:r>
              <a:rPr lang="en-GB" dirty="0"/>
              <a:t> </a:t>
            </a:r>
          </a:p>
        </p:txBody>
      </p:sp>
    </p:spTree>
    <p:extLst>
      <p:ext uri="{BB962C8B-B14F-4D97-AF65-F5344CB8AC3E}">
        <p14:creationId xmlns:p14="http://schemas.microsoft.com/office/powerpoint/2010/main" val="18945423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SQA</a:t>
            </a:r>
          </a:p>
        </p:txBody>
      </p:sp>
      <p:sp>
        <p:nvSpPr>
          <p:cNvPr id="3" name="Text Placeholder 2"/>
          <p:cNvSpPr>
            <a:spLocks noGrp="1"/>
          </p:cNvSpPr>
          <p:nvPr>
            <p:ph type="body" idx="1"/>
          </p:nvPr>
        </p:nvSpPr>
        <p:spPr/>
        <p:txBody>
          <a:bodyPr>
            <a:normAutofit fontScale="85000" lnSpcReduction="20000"/>
          </a:bodyPr>
          <a:lstStyle/>
          <a:p>
            <a:r>
              <a:rPr lang="en-GB" dirty="0"/>
              <a:t>Should there be significantly more disruption to learning and teaching across the country, the country will enter </a:t>
            </a:r>
            <a:r>
              <a:rPr lang="en-GB" b="1" dirty="0"/>
              <a:t>Scenario 2</a:t>
            </a:r>
            <a:r>
              <a:rPr lang="en-GB" dirty="0"/>
              <a:t> and SQA will provide additional support for learners to help them prepare and revise for the 2022 exams, where that is possible. Not all courses will have revision support as some do not have an exam in 2022, or the exam has been reduced in size through the modifications that have already been made. However, in this situation, the vast majority of learners will receive help from revision support in one or more of their courses. There will not be any further modifications made to the course assessments.</a:t>
            </a:r>
          </a:p>
          <a:p>
            <a:pPr marL="139700" indent="0">
              <a:buNone/>
            </a:pPr>
            <a:r>
              <a:rPr lang="en-GB" dirty="0"/>
              <a:t> </a:t>
            </a:r>
          </a:p>
          <a:p>
            <a:r>
              <a:rPr lang="en-GB" dirty="0"/>
              <a:t>If the Scottish Government cancels the examinations due to public health restrictions at the time of exams, the country will enter </a:t>
            </a:r>
            <a:r>
              <a:rPr lang="en-GB" b="1" dirty="0"/>
              <a:t>Scenario 3</a:t>
            </a:r>
            <a:r>
              <a:rPr lang="en-GB" dirty="0"/>
              <a:t>. That means the evidence teachers and lecturers are gathering through normal in-year assessment to determine learners’ estimates can be used to form the basis of learners’ provisional results.</a:t>
            </a:r>
          </a:p>
          <a:p>
            <a:endParaRPr lang="en-GB" dirty="0"/>
          </a:p>
          <a:p>
            <a:endParaRPr lang="en-GB" dirty="0"/>
          </a:p>
        </p:txBody>
      </p:sp>
    </p:spTree>
    <p:extLst>
      <p:ext uri="{BB962C8B-B14F-4D97-AF65-F5344CB8AC3E}">
        <p14:creationId xmlns:p14="http://schemas.microsoft.com/office/powerpoint/2010/main" val="12142306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Team</a:t>
            </a:r>
          </a:p>
        </p:txBody>
      </p:sp>
      <p:sp>
        <p:nvSpPr>
          <p:cNvPr id="3" name="Content Placeholder 2"/>
          <p:cNvSpPr>
            <a:spLocks noGrp="1"/>
          </p:cNvSpPr>
          <p:nvPr>
            <p:ph idx="1"/>
          </p:nvPr>
        </p:nvSpPr>
        <p:spPr/>
        <p:txBody>
          <a:bodyPr/>
          <a:lstStyle/>
          <a:p>
            <a:r>
              <a:rPr lang="en-GB" dirty="0"/>
              <a:t>Sam Smith- Additional Support for Learning Manager: Primary &amp; EY</a:t>
            </a:r>
          </a:p>
          <a:p>
            <a:r>
              <a:rPr lang="en-GB" dirty="0"/>
              <a:t>Josie Adamson- Additional Support for Learning Manager: Secondary</a:t>
            </a:r>
          </a:p>
          <a:p>
            <a:r>
              <a:rPr lang="en-GB" dirty="0"/>
              <a:t>Keith Millar- Quality Improvement Officer: Inclusion &amp; Wellbeing</a:t>
            </a:r>
          </a:p>
          <a:p>
            <a:r>
              <a:rPr lang="en-GB" dirty="0"/>
              <a:t>Gail Currie- PLLO: Update will be given</a:t>
            </a:r>
          </a:p>
          <a:p>
            <a:r>
              <a:rPr lang="en-GB" dirty="0"/>
              <a:t>Anna </a:t>
            </a:r>
            <a:r>
              <a:rPr lang="en-GB" dirty="0" err="1"/>
              <a:t>Chidgey</a:t>
            </a:r>
            <a:r>
              <a:rPr lang="en-GB" dirty="0"/>
              <a:t>- HT: Seconded to work on policy</a:t>
            </a:r>
          </a:p>
          <a:p>
            <a:r>
              <a:rPr lang="en-GB" dirty="0"/>
              <a:t>Claire Bond- HT: Seconded 2 days a week to work on policy</a:t>
            </a:r>
          </a:p>
          <a:p>
            <a:endParaRPr lang="en-GB" dirty="0"/>
          </a:p>
          <a:p>
            <a:endParaRPr lang="en-GB" dirty="0"/>
          </a:p>
        </p:txBody>
      </p:sp>
    </p:spTree>
    <p:extLst>
      <p:ext uri="{BB962C8B-B14F-4D97-AF65-F5344CB8AC3E}">
        <p14:creationId xmlns:p14="http://schemas.microsoft.com/office/powerpoint/2010/main" val="20149371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Ongoing work- this session</a:t>
            </a:r>
          </a:p>
        </p:txBody>
      </p:sp>
      <p:sp>
        <p:nvSpPr>
          <p:cNvPr id="3" name="Content Placeholder 2"/>
          <p:cNvSpPr>
            <a:spLocks noGrp="1"/>
          </p:cNvSpPr>
          <p:nvPr>
            <p:ph idx="1"/>
          </p:nvPr>
        </p:nvSpPr>
        <p:spPr/>
        <p:txBody>
          <a:bodyPr>
            <a:normAutofit fontScale="62500" lnSpcReduction="20000"/>
          </a:bodyPr>
          <a:lstStyle/>
          <a:p>
            <a:r>
              <a:rPr lang="en-GB" dirty="0"/>
              <a:t>High level strategy paper of intent- This is guided by the key principles of: </a:t>
            </a:r>
          </a:p>
          <a:p>
            <a:pPr>
              <a:buFont typeface="Wingdings" panose="05000000000000000000" pitchFamily="2" charset="2"/>
              <a:buChar char="Ø"/>
            </a:pPr>
            <a:r>
              <a:rPr lang="en-GB" sz="1725" dirty="0"/>
              <a:t>Equity</a:t>
            </a:r>
          </a:p>
          <a:p>
            <a:pPr>
              <a:buFont typeface="Wingdings" panose="05000000000000000000" pitchFamily="2" charset="2"/>
              <a:buChar char="Ø"/>
            </a:pPr>
            <a:r>
              <a:rPr lang="en-GB" sz="1725" dirty="0"/>
              <a:t>Inclusion</a:t>
            </a:r>
          </a:p>
          <a:p>
            <a:pPr>
              <a:buFont typeface="Wingdings" panose="05000000000000000000" pitchFamily="2" charset="2"/>
              <a:buChar char="Ø"/>
            </a:pPr>
            <a:r>
              <a:rPr lang="en-GB" sz="1725" dirty="0"/>
              <a:t>Locality Based</a:t>
            </a:r>
          </a:p>
          <a:p>
            <a:pPr>
              <a:buFont typeface="Wingdings" panose="05000000000000000000" pitchFamily="2" charset="2"/>
              <a:buChar char="Ø"/>
            </a:pPr>
            <a:r>
              <a:rPr lang="en-GB" sz="1725" dirty="0"/>
              <a:t>Midlothian Based</a:t>
            </a:r>
          </a:p>
          <a:p>
            <a:r>
              <a:rPr lang="en-GB" dirty="0"/>
              <a:t>Identified training opportunities to be added to CLPL programme- please let us know of requirements</a:t>
            </a:r>
          </a:p>
          <a:p>
            <a:r>
              <a:rPr lang="en-GB" dirty="0"/>
              <a:t>SEEMIS guidance and ASN input</a:t>
            </a:r>
          </a:p>
          <a:p>
            <a:r>
              <a:rPr lang="en-GB" dirty="0"/>
              <a:t>Consultation over the directorate to create a reformed ‘Access for Support’ system</a:t>
            </a:r>
          </a:p>
          <a:p>
            <a:r>
              <a:rPr lang="en-GB" dirty="0"/>
              <a:t>Achievements- enhanced classes, network groups</a:t>
            </a:r>
          </a:p>
          <a:p>
            <a:r>
              <a:rPr lang="en-GB" dirty="0"/>
              <a:t>Parent voice- PIE: survey and focus groups: how parents are/ can be involved in improving outcomes for children</a:t>
            </a:r>
          </a:p>
          <a:p>
            <a:r>
              <a:rPr lang="en-GB" dirty="0"/>
              <a:t>Pupil voice- survey and focus groups: how pupils feel about their education and how they are/ can be involved in improving outcomes included their mental health</a:t>
            </a:r>
          </a:p>
          <a:p>
            <a:endParaRPr lang="en-GB" dirty="0"/>
          </a:p>
        </p:txBody>
      </p:sp>
    </p:spTree>
    <p:extLst>
      <p:ext uri="{BB962C8B-B14F-4D97-AF65-F5344CB8AC3E}">
        <p14:creationId xmlns:p14="http://schemas.microsoft.com/office/powerpoint/2010/main" val="15473814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Other developments this session</a:t>
            </a:r>
          </a:p>
        </p:txBody>
      </p:sp>
      <p:sp>
        <p:nvSpPr>
          <p:cNvPr id="3" name="Content Placeholder 2"/>
          <p:cNvSpPr>
            <a:spLocks noGrp="1"/>
          </p:cNvSpPr>
          <p:nvPr>
            <p:ph idx="1"/>
          </p:nvPr>
        </p:nvSpPr>
        <p:spPr/>
        <p:txBody>
          <a:bodyPr/>
          <a:lstStyle/>
          <a:p>
            <a:r>
              <a:rPr lang="en-GB" dirty="0"/>
              <a:t>Accessibility Statement</a:t>
            </a:r>
          </a:p>
          <a:p>
            <a:r>
              <a:rPr lang="en-GB" dirty="0"/>
              <a:t>Parental Engagement Strategy</a:t>
            </a:r>
          </a:p>
        </p:txBody>
      </p:sp>
    </p:spTree>
    <p:extLst>
      <p:ext uri="{BB962C8B-B14F-4D97-AF65-F5344CB8AC3E}">
        <p14:creationId xmlns:p14="http://schemas.microsoft.com/office/powerpoint/2010/main" val="3897448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Survey to Parent Councils via Survey Monkey – establish ‘Ground Zero’</a:t>
            </a:r>
          </a:p>
        </p:txBody>
      </p:sp>
      <p:sp>
        <p:nvSpPr>
          <p:cNvPr id="3" name="Content Placeholder 2"/>
          <p:cNvSpPr>
            <a:spLocks noGrp="1"/>
          </p:cNvSpPr>
          <p:nvPr>
            <p:ph idx="1"/>
          </p:nvPr>
        </p:nvSpPr>
        <p:spPr/>
        <p:txBody>
          <a:bodyPr/>
          <a:lstStyle/>
          <a:p>
            <a:pPr lvl="0"/>
            <a:r>
              <a:rPr lang="en-GB" dirty="0"/>
              <a:t>Raise survey at PC Chairs meeting</a:t>
            </a:r>
          </a:p>
          <a:p>
            <a:pPr lvl="0"/>
            <a:r>
              <a:rPr lang="en-GB" dirty="0"/>
              <a:t>Share at HTs Meeting</a:t>
            </a:r>
          </a:p>
          <a:p>
            <a:pPr lvl="0"/>
            <a:r>
              <a:rPr lang="en-GB" dirty="0"/>
              <a:t>Create survey </a:t>
            </a:r>
          </a:p>
          <a:p>
            <a:pPr lvl="0"/>
            <a:r>
              <a:rPr lang="en-GB" dirty="0"/>
              <a:t>Issue by Friday 14 January – Open for 2 weeks</a:t>
            </a:r>
          </a:p>
          <a:p>
            <a:endParaRPr lang="en-GB" dirty="0"/>
          </a:p>
        </p:txBody>
      </p:sp>
    </p:spTree>
    <p:extLst>
      <p:ext uri="{BB962C8B-B14F-4D97-AF65-F5344CB8AC3E}">
        <p14:creationId xmlns:p14="http://schemas.microsoft.com/office/powerpoint/2010/main" val="19320586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Parental Involvement &amp; Engagement Census</a:t>
            </a:r>
          </a:p>
        </p:txBody>
      </p:sp>
      <p:sp>
        <p:nvSpPr>
          <p:cNvPr id="3" name="Content Placeholder 2"/>
          <p:cNvSpPr>
            <a:spLocks noGrp="1"/>
          </p:cNvSpPr>
          <p:nvPr>
            <p:ph idx="1"/>
          </p:nvPr>
        </p:nvSpPr>
        <p:spPr/>
        <p:txBody>
          <a:bodyPr>
            <a:normAutofit/>
          </a:bodyPr>
          <a:lstStyle/>
          <a:p>
            <a:pPr lvl="0"/>
            <a:r>
              <a:rPr lang="en-GB" dirty="0"/>
              <a:t>Timeline</a:t>
            </a:r>
          </a:p>
          <a:p>
            <a:pPr lvl="0"/>
            <a:r>
              <a:rPr lang="en-GB" dirty="0"/>
              <a:t>Set-up/consider questions with a working group with PC Chairs</a:t>
            </a:r>
          </a:p>
          <a:p>
            <a:pPr lvl="0"/>
            <a:r>
              <a:rPr lang="en-GB" dirty="0"/>
              <a:t>Consult</a:t>
            </a:r>
          </a:p>
          <a:p>
            <a:pPr lvl="0"/>
            <a:r>
              <a:rPr lang="en-GB" dirty="0"/>
              <a:t>IT Support</a:t>
            </a:r>
          </a:p>
          <a:p>
            <a:pPr lvl="0"/>
            <a:r>
              <a:rPr lang="en-GB" dirty="0"/>
              <a:t>Communication with HTs/Parents Councils/Parents</a:t>
            </a:r>
          </a:p>
          <a:p>
            <a:pPr lvl="0"/>
            <a:r>
              <a:rPr lang="en-GB" dirty="0"/>
              <a:t>Promote on all platforms</a:t>
            </a:r>
          </a:p>
          <a:p>
            <a:pPr lvl="0"/>
            <a:r>
              <a:rPr lang="en-GB" dirty="0"/>
              <a:t>Equitable access</a:t>
            </a:r>
          </a:p>
          <a:p>
            <a:endParaRPr lang="en-GB" dirty="0"/>
          </a:p>
        </p:txBody>
      </p:sp>
    </p:spTree>
    <p:extLst>
      <p:ext uri="{BB962C8B-B14F-4D97-AF65-F5344CB8AC3E}">
        <p14:creationId xmlns:p14="http://schemas.microsoft.com/office/powerpoint/2010/main" val="16855210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Pupil Voice</a:t>
            </a:r>
          </a:p>
        </p:txBody>
      </p:sp>
      <p:sp>
        <p:nvSpPr>
          <p:cNvPr id="3" name="Content Placeholder 2"/>
          <p:cNvSpPr>
            <a:spLocks noGrp="1"/>
          </p:cNvSpPr>
          <p:nvPr>
            <p:ph idx="1"/>
          </p:nvPr>
        </p:nvSpPr>
        <p:spPr/>
        <p:txBody>
          <a:bodyPr/>
          <a:lstStyle/>
          <a:p>
            <a:pPr lvl="0"/>
            <a:r>
              <a:rPr lang="en-GB" dirty="0"/>
              <a:t>Arrange meeting with Julia Ellison re Pupil Voice Group Training</a:t>
            </a:r>
          </a:p>
          <a:p>
            <a:pPr lvl="0"/>
            <a:r>
              <a:rPr lang="en-GB" dirty="0"/>
              <a:t>Connect with Scottish Youth Parliament members</a:t>
            </a:r>
          </a:p>
          <a:p>
            <a:pPr lvl="0"/>
            <a:r>
              <a:rPr lang="en-GB" dirty="0"/>
              <a:t>Meet with Pupil Voice Groups in schools to introduce and highlight the importance of their voice</a:t>
            </a:r>
          </a:p>
          <a:p>
            <a:pPr lvl="0"/>
            <a:r>
              <a:rPr lang="en-GB" dirty="0"/>
              <a:t>Create pupil voice survey, including mental health, in consultation with pupils and parents focus groups</a:t>
            </a:r>
          </a:p>
          <a:p>
            <a:pPr lvl="0"/>
            <a:r>
              <a:rPr lang="en-GB" dirty="0"/>
              <a:t>Consider termly ‘Meet the…’ sessions</a:t>
            </a:r>
          </a:p>
          <a:p>
            <a:endParaRPr lang="en-GB" dirty="0"/>
          </a:p>
        </p:txBody>
      </p:sp>
    </p:spTree>
    <p:extLst>
      <p:ext uri="{BB962C8B-B14F-4D97-AF65-F5344CB8AC3E}">
        <p14:creationId xmlns:p14="http://schemas.microsoft.com/office/powerpoint/2010/main" val="9221369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b="1" dirty="0"/>
              <a:t>The UNCRC, My Child &amp; Me</a:t>
            </a:r>
            <a:r>
              <a:rPr lang="en-GB" dirty="0"/>
              <a:t>: An</a:t>
            </a:r>
            <a:br>
              <a:rPr lang="en-GB" dirty="0"/>
            </a:br>
            <a:r>
              <a:rPr lang="en-GB" dirty="0"/>
              <a:t>Introduction for Parents &amp; Families to the Incorporation of the UNCRC</a:t>
            </a:r>
          </a:p>
        </p:txBody>
      </p:sp>
      <p:sp>
        <p:nvSpPr>
          <p:cNvPr id="3" name="Content Placeholder 2"/>
          <p:cNvSpPr>
            <a:spLocks noGrp="1"/>
          </p:cNvSpPr>
          <p:nvPr>
            <p:ph idx="1"/>
          </p:nvPr>
        </p:nvSpPr>
        <p:spPr>
          <a:xfrm>
            <a:off x="628650" y="1551709"/>
            <a:ext cx="7886700" cy="3081014"/>
          </a:xfrm>
        </p:spPr>
        <p:txBody>
          <a:bodyPr>
            <a:normAutofit fontScale="92500" lnSpcReduction="20000"/>
          </a:bodyPr>
          <a:lstStyle/>
          <a:p>
            <a:pPr marL="0" indent="0">
              <a:buNone/>
            </a:pPr>
            <a:r>
              <a:rPr lang="en-GB" dirty="0"/>
              <a:t>Questions that will frame the session:</a:t>
            </a:r>
          </a:p>
          <a:p>
            <a:pPr>
              <a:buFont typeface="Wingdings" panose="05000000000000000000" pitchFamily="2" charset="2"/>
              <a:buChar char="Ø"/>
            </a:pPr>
            <a:r>
              <a:rPr lang="en-GB" dirty="0"/>
              <a:t> What is the UNCRC?</a:t>
            </a:r>
          </a:p>
          <a:p>
            <a:pPr>
              <a:buFont typeface="Wingdings" panose="05000000000000000000" pitchFamily="2" charset="2"/>
              <a:buChar char="Ø"/>
            </a:pPr>
            <a:r>
              <a:rPr lang="en-GB" dirty="0"/>
              <a:t> What is the incorporation of the UNCRC? (</a:t>
            </a:r>
            <a:r>
              <a:rPr lang="en-GB" dirty="0">
                <a:hlinkClick r:id="rId2"/>
              </a:rPr>
              <a:t>See this link to Scottish Government Announcement</a:t>
            </a:r>
            <a:r>
              <a:rPr lang="en-GB" dirty="0"/>
              <a:t>)</a:t>
            </a:r>
          </a:p>
          <a:p>
            <a:pPr>
              <a:buFont typeface="Wingdings" panose="05000000000000000000" pitchFamily="2" charset="2"/>
              <a:buChar char="Ø"/>
            </a:pPr>
            <a:r>
              <a:rPr lang="en-GB" dirty="0"/>
              <a:t> Schools are being asked to take a rights-based approach, what does this mean? </a:t>
            </a:r>
          </a:p>
          <a:p>
            <a:pPr>
              <a:buFont typeface="Wingdings" panose="05000000000000000000" pitchFamily="2" charset="2"/>
              <a:buChar char="Ø"/>
            </a:pPr>
            <a:r>
              <a:rPr lang="en-GB" dirty="0"/>
              <a:t> Why is understanding children’s rights important for teachers and parents/families?</a:t>
            </a:r>
          </a:p>
          <a:p>
            <a:pPr>
              <a:buFont typeface="Wingdings" panose="05000000000000000000" pitchFamily="2" charset="2"/>
              <a:buChar char="Ø"/>
            </a:pPr>
            <a:r>
              <a:rPr lang="en-GB" dirty="0"/>
              <a:t> How are schools beginning to embed a rights-based approach?</a:t>
            </a:r>
          </a:p>
          <a:p>
            <a:pPr>
              <a:buFont typeface="Wingdings" panose="05000000000000000000" pitchFamily="2" charset="2"/>
              <a:buChar char="Ø"/>
            </a:pPr>
            <a:r>
              <a:rPr lang="en-GB" dirty="0"/>
              <a:t> How might we, as parents and family members, promote a rights-based approach? </a:t>
            </a:r>
          </a:p>
          <a:p>
            <a:pPr marL="0" indent="0">
              <a:buNone/>
            </a:pPr>
            <a:endParaRPr lang="en-GB" dirty="0"/>
          </a:p>
        </p:txBody>
      </p:sp>
    </p:spTree>
    <p:extLst>
      <p:ext uri="{BB962C8B-B14F-4D97-AF65-F5344CB8AC3E}">
        <p14:creationId xmlns:p14="http://schemas.microsoft.com/office/powerpoint/2010/main" val="20292711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b="1" dirty="0"/>
              <a:t>Decision-Making to Promote Inclusive Practice</a:t>
            </a:r>
            <a:r>
              <a:rPr lang="en-GB" dirty="0"/>
              <a:t>: A Session for Parents &amp; Families on How Schools are Supporting Transgender Young People</a:t>
            </a:r>
          </a:p>
        </p:txBody>
      </p:sp>
      <p:sp>
        <p:nvSpPr>
          <p:cNvPr id="3" name="Content Placeholder 2"/>
          <p:cNvSpPr>
            <a:spLocks noGrp="1"/>
          </p:cNvSpPr>
          <p:nvPr>
            <p:ph idx="1"/>
          </p:nvPr>
        </p:nvSpPr>
        <p:spPr>
          <a:xfrm>
            <a:off x="628650" y="1517073"/>
            <a:ext cx="7886700" cy="3115649"/>
          </a:xfrm>
        </p:spPr>
        <p:txBody>
          <a:bodyPr>
            <a:normAutofit fontScale="92500" lnSpcReduction="10000"/>
          </a:bodyPr>
          <a:lstStyle/>
          <a:p>
            <a:pPr marL="0" indent="0">
              <a:buNone/>
            </a:pPr>
            <a:r>
              <a:rPr lang="en-GB" dirty="0"/>
              <a:t>Questions to frame the session:</a:t>
            </a:r>
          </a:p>
          <a:p>
            <a:pPr>
              <a:buFont typeface="Wingdings" panose="05000000000000000000" pitchFamily="2" charset="2"/>
              <a:buChar char="Ø"/>
            </a:pPr>
            <a:r>
              <a:rPr lang="en-GB" dirty="0"/>
              <a:t> What is inclusive practice? </a:t>
            </a:r>
          </a:p>
          <a:p>
            <a:pPr>
              <a:buFont typeface="Wingdings" panose="05000000000000000000" pitchFamily="2" charset="2"/>
              <a:buChar char="Ø"/>
            </a:pPr>
            <a:r>
              <a:rPr lang="en-GB" dirty="0"/>
              <a:t> How does inclusive practice connect with the UNCRC, GIRFEC and the Equalities Act (2010)?</a:t>
            </a:r>
          </a:p>
          <a:p>
            <a:pPr>
              <a:buFont typeface="Wingdings" panose="05000000000000000000" pitchFamily="2" charset="2"/>
              <a:buChar char="Ø"/>
            </a:pPr>
            <a:r>
              <a:rPr lang="en-GB" dirty="0"/>
              <a:t> Why is inclusive practice important for all children and young people?</a:t>
            </a:r>
          </a:p>
          <a:p>
            <a:pPr>
              <a:buFont typeface="Wingdings" panose="05000000000000000000" pitchFamily="2" charset="2"/>
              <a:buChar char="Ø"/>
            </a:pPr>
            <a:r>
              <a:rPr lang="en-GB" dirty="0"/>
              <a:t> How do schools go about making decisions around inclusive practice? </a:t>
            </a:r>
          </a:p>
          <a:p>
            <a:pPr>
              <a:buFont typeface="Wingdings" panose="05000000000000000000" pitchFamily="2" charset="2"/>
              <a:buChar char="Ø"/>
            </a:pPr>
            <a:r>
              <a:rPr lang="en-GB" dirty="0"/>
              <a:t> What does ‘Transgender’ mean?</a:t>
            </a:r>
          </a:p>
          <a:p>
            <a:pPr>
              <a:buFont typeface="Wingdings" panose="05000000000000000000" pitchFamily="2" charset="2"/>
              <a:buChar char="Ø"/>
            </a:pPr>
            <a:r>
              <a:rPr lang="en-GB" dirty="0"/>
              <a:t> How does this decision-making process support all pupils, including transgender young people?</a:t>
            </a:r>
          </a:p>
          <a:p>
            <a:pPr marL="0" indent="0">
              <a:buNone/>
            </a:pPr>
            <a:endParaRPr lang="en-GB" dirty="0"/>
          </a:p>
        </p:txBody>
      </p:sp>
    </p:spTree>
    <p:extLst>
      <p:ext uri="{BB962C8B-B14F-4D97-AF65-F5344CB8AC3E}">
        <p14:creationId xmlns:p14="http://schemas.microsoft.com/office/powerpoint/2010/main" val="20775850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Welcome – Fiona Robertson</a:t>
            </a:r>
          </a:p>
        </p:txBody>
      </p:sp>
      <p:sp>
        <p:nvSpPr>
          <p:cNvPr id="3" name="Text Placeholder 2"/>
          <p:cNvSpPr>
            <a:spLocks noGrp="1"/>
          </p:cNvSpPr>
          <p:nvPr>
            <p:ph type="body" idx="1"/>
          </p:nvPr>
        </p:nvSpPr>
        <p:spPr/>
        <p:txBody>
          <a:bodyPr/>
          <a:lstStyle/>
          <a:p>
            <a:endParaRPr lang="en-GB" dirty="0"/>
          </a:p>
          <a:p>
            <a:r>
              <a:rPr lang="en-GB" sz="2400" dirty="0" err="1"/>
              <a:t>Covid</a:t>
            </a:r>
            <a:r>
              <a:rPr lang="en-GB" sz="2400" dirty="0"/>
              <a:t> Update</a:t>
            </a:r>
          </a:p>
          <a:p>
            <a:r>
              <a:rPr lang="en-GB" sz="2400" dirty="0"/>
              <a:t>SQA update</a:t>
            </a:r>
          </a:p>
          <a:p>
            <a:r>
              <a:rPr lang="en-GB" sz="2400" dirty="0"/>
              <a:t>ASN overview</a:t>
            </a:r>
          </a:p>
          <a:p>
            <a:r>
              <a:rPr lang="en-GB" sz="2400" dirty="0"/>
              <a:t>Parental Engagement</a:t>
            </a:r>
          </a:p>
          <a:p>
            <a:r>
              <a:rPr lang="en-GB" sz="2400" dirty="0"/>
              <a:t>Equipped for Learning</a:t>
            </a:r>
          </a:p>
          <a:p>
            <a:pPr marL="139700" indent="0">
              <a:buNone/>
            </a:pPr>
            <a:endParaRPr lang="en-GB" sz="2400" dirty="0"/>
          </a:p>
        </p:txBody>
      </p:sp>
    </p:spTree>
    <p:extLst>
      <p:ext uri="{BB962C8B-B14F-4D97-AF65-F5344CB8AC3E}">
        <p14:creationId xmlns:p14="http://schemas.microsoft.com/office/powerpoint/2010/main" val="24999164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t>Dates of Sessions</a:t>
            </a:r>
          </a:p>
        </p:txBody>
      </p:sp>
      <p:sp>
        <p:nvSpPr>
          <p:cNvPr id="3" name="Content Placeholder 2"/>
          <p:cNvSpPr>
            <a:spLocks noGrp="1"/>
          </p:cNvSpPr>
          <p:nvPr>
            <p:ph idx="1"/>
          </p:nvPr>
        </p:nvSpPr>
        <p:spPr/>
        <p:txBody>
          <a:bodyPr/>
          <a:lstStyle/>
          <a:p>
            <a:pPr marL="0" indent="0">
              <a:buNone/>
            </a:pPr>
            <a:r>
              <a:rPr lang="en-GB" dirty="0"/>
              <a:t>Thursday 24</a:t>
            </a:r>
            <a:r>
              <a:rPr lang="en-GB" baseline="30000" dirty="0"/>
              <a:t>th</a:t>
            </a:r>
            <a:r>
              <a:rPr lang="en-GB" dirty="0"/>
              <a:t> February, 6:30pm – 7:30pm:  </a:t>
            </a:r>
            <a:r>
              <a:rPr lang="en-GB" b="1" dirty="0"/>
              <a:t>The UNCRC, My Child &amp; Me</a:t>
            </a:r>
            <a:r>
              <a:rPr lang="en-GB" dirty="0"/>
              <a:t>: An Introduction for Parents &amp; Families to the Incorporation of the UNCRC</a:t>
            </a:r>
          </a:p>
          <a:p>
            <a:pPr marL="0" indent="0">
              <a:buNone/>
            </a:pPr>
            <a:endParaRPr lang="en-GB" dirty="0"/>
          </a:p>
          <a:p>
            <a:pPr marL="0" indent="0">
              <a:buNone/>
            </a:pPr>
            <a:r>
              <a:rPr lang="en-GB" dirty="0"/>
              <a:t>Thursday 3</a:t>
            </a:r>
            <a:r>
              <a:rPr lang="en-GB" baseline="30000" dirty="0"/>
              <a:t>rd</a:t>
            </a:r>
            <a:r>
              <a:rPr lang="en-GB" dirty="0"/>
              <a:t> March, 6:30pm – 7:30pm: </a:t>
            </a:r>
            <a:r>
              <a:rPr lang="en-GB" b="1" dirty="0"/>
              <a:t>Decision-Making to Promote Inclusive Practice</a:t>
            </a:r>
            <a:r>
              <a:rPr lang="en-GB" dirty="0"/>
              <a:t>: A Session for Parents &amp; Families on How Schools are Supporting Transgender Young People</a:t>
            </a:r>
          </a:p>
        </p:txBody>
      </p:sp>
    </p:spTree>
    <p:extLst>
      <p:ext uri="{BB962C8B-B14F-4D97-AF65-F5344CB8AC3E}">
        <p14:creationId xmlns:p14="http://schemas.microsoft.com/office/powerpoint/2010/main" val="37524691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80"/>
        <p:cNvGrpSpPr/>
        <p:nvPr/>
      </p:nvGrpSpPr>
      <p:grpSpPr>
        <a:xfrm>
          <a:off x="0" y="0"/>
          <a:ext cx="0" cy="0"/>
          <a:chOff x="0" y="0"/>
          <a:chExt cx="0" cy="0"/>
        </a:xfrm>
      </p:grpSpPr>
      <p:sp>
        <p:nvSpPr>
          <p:cNvPr id="381" name="Google Shape;381;p67"/>
          <p:cNvSpPr txBox="1">
            <a:spLocks noGrp="1"/>
          </p:cNvSpPr>
          <p:nvPr>
            <p:ph type="title"/>
          </p:nvPr>
        </p:nvSpPr>
        <p:spPr>
          <a:xfrm>
            <a:off x="628650" y="273844"/>
            <a:ext cx="8249132" cy="994200"/>
          </a:xfrm>
          <a:prstGeom prst="rect">
            <a:avLst/>
          </a:prstGeom>
          <a:noFill/>
          <a:ln>
            <a:noFill/>
          </a:ln>
        </p:spPr>
        <p:txBody>
          <a:bodyPr spcFirstLastPara="1" wrap="square" lIns="68575" tIns="34275" rIns="68575" bIns="34275" anchor="ctr" anchorCtr="0">
            <a:normAutofit/>
          </a:bodyPr>
          <a:lstStyle/>
          <a:p>
            <a:pPr marL="0" lvl="0" indent="0" algn="l" rtl="0">
              <a:lnSpc>
                <a:spcPct val="90000"/>
              </a:lnSpc>
              <a:spcBef>
                <a:spcPts val="0"/>
              </a:spcBef>
              <a:spcAft>
                <a:spcPts val="0"/>
              </a:spcAft>
              <a:buClr>
                <a:schemeClr val="dk1"/>
              </a:buClr>
              <a:buSzPts val="3300"/>
              <a:buFont typeface="Calibri"/>
              <a:buNone/>
            </a:pPr>
            <a:r>
              <a:rPr lang="en" dirty="0"/>
              <a:t>Parent/</a:t>
            </a:r>
            <a:r>
              <a:rPr lang="en" dirty="0" err="1"/>
              <a:t>Carer</a:t>
            </a:r>
            <a:r>
              <a:rPr lang="en" dirty="0"/>
              <a:t> Webinars – Digital Learning</a:t>
            </a:r>
            <a:endParaRPr dirty="0"/>
          </a:p>
        </p:txBody>
      </p:sp>
      <p:sp>
        <p:nvSpPr>
          <p:cNvPr id="382" name="Google Shape;382;p67"/>
          <p:cNvSpPr txBox="1">
            <a:spLocks noGrp="1"/>
          </p:cNvSpPr>
          <p:nvPr>
            <p:ph type="body" idx="1"/>
          </p:nvPr>
        </p:nvSpPr>
        <p:spPr>
          <a:xfrm>
            <a:off x="628650" y="1251298"/>
            <a:ext cx="7886700" cy="3579900"/>
          </a:xfrm>
          <a:prstGeom prst="rect">
            <a:avLst/>
          </a:prstGeom>
          <a:noFill/>
          <a:ln>
            <a:noFill/>
          </a:ln>
        </p:spPr>
        <p:txBody>
          <a:bodyPr spcFirstLastPara="1" wrap="square" lIns="68575" tIns="34275" rIns="68575" bIns="34275" anchor="t" anchorCtr="0">
            <a:noAutofit/>
          </a:bodyPr>
          <a:lstStyle/>
          <a:p>
            <a:pPr marL="0" lvl="0" indent="0" algn="ctr" rtl="0">
              <a:lnSpc>
                <a:spcPct val="90000"/>
              </a:lnSpc>
              <a:spcBef>
                <a:spcPts val="800"/>
              </a:spcBef>
              <a:spcAft>
                <a:spcPts val="0"/>
              </a:spcAft>
              <a:buClr>
                <a:schemeClr val="dk1"/>
              </a:buClr>
              <a:buSzPct val="100000"/>
              <a:buNone/>
            </a:pPr>
            <a:r>
              <a:rPr lang="en-GB" sz="1800" u="sng" dirty="0" err="1"/>
              <a:t>wb</a:t>
            </a:r>
            <a:r>
              <a:rPr lang="en-GB" sz="1800" u="sng" dirty="0"/>
              <a:t> 7</a:t>
            </a:r>
            <a:r>
              <a:rPr lang="en-GB" sz="1800" u="sng" baseline="30000" dirty="0"/>
              <a:t>th</a:t>
            </a:r>
            <a:r>
              <a:rPr lang="en-GB" sz="1800" u="sng" dirty="0"/>
              <a:t> February 2022</a:t>
            </a:r>
            <a:br>
              <a:rPr lang="en-GB" sz="1800" dirty="0"/>
            </a:br>
            <a:r>
              <a:rPr lang="en-GB" sz="1800" dirty="0"/>
              <a:t>All About Your Child’s iPad / Chromebook</a:t>
            </a:r>
          </a:p>
          <a:p>
            <a:pPr marL="0" lvl="0" indent="0" algn="ctr" rtl="0">
              <a:lnSpc>
                <a:spcPct val="90000"/>
              </a:lnSpc>
              <a:spcBef>
                <a:spcPts val="800"/>
              </a:spcBef>
              <a:spcAft>
                <a:spcPts val="0"/>
              </a:spcAft>
              <a:buClr>
                <a:schemeClr val="dk1"/>
              </a:buClr>
              <a:buSzPct val="100000"/>
              <a:buNone/>
            </a:pPr>
            <a:endParaRPr lang="en-GB" sz="1000" dirty="0"/>
          </a:p>
          <a:p>
            <a:pPr marL="0" lvl="0" indent="0" algn="ctr" rtl="0">
              <a:lnSpc>
                <a:spcPct val="90000"/>
              </a:lnSpc>
              <a:spcBef>
                <a:spcPts val="800"/>
              </a:spcBef>
              <a:spcAft>
                <a:spcPts val="0"/>
              </a:spcAft>
              <a:buClr>
                <a:schemeClr val="dk1"/>
              </a:buClr>
              <a:buSzPct val="100000"/>
              <a:buNone/>
            </a:pPr>
            <a:r>
              <a:rPr lang="en-GB" sz="1800" u="sng" dirty="0"/>
              <a:t>February – March 2022</a:t>
            </a:r>
          </a:p>
          <a:p>
            <a:pPr marL="0" lvl="0" indent="0" algn="ctr" rtl="0">
              <a:lnSpc>
                <a:spcPct val="90000"/>
              </a:lnSpc>
              <a:spcBef>
                <a:spcPts val="800"/>
              </a:spcBef>
              <a:spcAft>
                <a:spcPts val="0"/>
              </a:spcAft>
              <a:buClr>
                <a:schemeClr val="dk1"/>
              </a:buClr>
              <a:buSzPct val="100000"/>
              <a:buNone/>
            </a:pPr>
            <a:r>
              <a:rPr lang="en-GB" sz="1800" dirty="0"/>
              <a:t>Learning Together: Google Classroom</a:t>
            </a:r>
            <a:br>
              <a:rPr lang="en-GB" sz="1800" dirty="0"/>
            </a:br>
            <a:r>
              <a:rPr lang="en-GB" sz="1800" dirty="0"/>
              <a:t>Learning Together: Seesaw</a:t>
            </a:r>
            <a:br>
              <a:rPr lang="en-GB" sz="1800" dirty="0"/>
            </a:br>
            <a:r>
              <a:rPr lang="en-GB" sz="1800" dirty="0"/>
              <a:t>Learning Together: Being Creative on Your Digital Device</a:t>
            </a:r>
          </a:p>
          <a:p>
            <a:pPr marL="0" lvl="0" indent="0" algn="ctr" rtl="0">
              <a:lnSpc>
                <a:spcPct val="90000"/>
              </a:lnSpc>
              <a:spcBef>
                <a:spcPts val="800"/>
              </a:spcBef>
              <a:spcAft>
                <a:spcPts val="0"/>
              </a:spcAft>
              <a:buClr>
                <a:schemeClr val="dk1"/>
              </a:buClr>
              <a:buSzPct val="100000"/>
              <a:buNone/>
            </a:pPr>
            <a:endParaRPr lang="en-GB" sz="1000" dirty="0"/>
          </a:p>
          <a:p>
            <a:pPr marL="0" lvl="0" indent="0" algn="ctr">
              <a:buSzPct val="100000"/>
              <a:buNone/>
            </a:pPr>
            <a:r>
              <a:rPr lang="en-GB" sz="1800" u="sng" dirty="0"/>
              <a:t>TBC</a:t>
            </a:r>
          </a:p>
          <a:p>
            <a:pPr marL="0" lvl="0" indent="0" algn="ctr">
              <a:buSzPct val="100000"/>
              <a:buNone/>
            </a:pPr>
            <a:r>
              <a:rPr lang="en-GB" sz="1800" dirty="0"/>
              <a:t>Keeping Your Child Safe Online</a:t>
            </a:r>
            <a:br>
              <a:rPr lang="en-GB" sz="1800" dirty="0"/>
            </a:br>
            <a:r>
              <a:rPr lang="en-GB" sz="1800" dirty="0"/>
              <a:t>Supporting Your Child with JAMF Parent</a:t>
            </a:r>
            <a:br>
              <a:rPr lang="en-GB" sz="1800" dirty="0"/>
            </a:br>
            <a:r>
              <a:rPr lang="en-GB" sz="1800" dirty="0"/>
              <a:t>Supporting Your Child with Lightspeed Parent</a:t>
            </a:r>
          </a:p>
        </p:txBody>
      </p:sp>
    </p:spTree>
    <p:extLst>
      <p:ext uri="{BB962C8B-B14F-4D97-AF65-F5344CB8AC3E}">
        <p14:creationId xmlns:p14="http://schemas.microsoft.com/office/powerpoint/2010/main" val="307995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80"/>
        <p:cNvGrpSpPr/>
        <p:nvPr/>
      </p:nvGrpSpPr>
      <p:grpSpPr>
        <a:xfrm>
          <a:off x="0" y="0"/>
          <a:ext cx="0" cy="0"/>
          <a:chOff x="0" y="0"/>
          <a:chExt cx="0" cy="0"/>
        </a:xfrm>
      </p:grpSpPr>
      <p:sp>
        <p:nvSpPr>
          <p:cNvPr id="381" name="Google Shape;381;p67"/>
          <p:cNvSpPr txBox="1">
            <a:spLocks noGrp="1"/>
          </p:cNvSpPr>
          <p:nvPr>
            <p:ph type="title"/>
          </p:nvPr>
        </p:nvSpPr>
        <p:spPr>
          <a:xfrm>
            <a:off x="628650" y="273844"/>
            <a:ext cx="7886700" cy="994200"/>
          </a:xfrm>
          <a:prstGeom prst="rect">
            <a:avLst/>
          </a:prstGeom>
          <a:noFill/>
          <a:ln>
            <a:noFill/>
          </a:ln>
        </p:spPr>
        <p:txBody>
          <a:bodyPr spcFirstLastPara="1" wrap="square" lIns="68575" tIns="34275" rIns="68575" bIns="34275" anchor="ctr" anchorCtr="0">
            <a:normAutofit/>
          </a:bodyPr>
          <a:lstStyle/>
          <a:p>
            <a:pPr marL="0" lvl="0" indent="0" algn="l" rtl="0">
              <a:lnSpc>
                <a:spcPct val="90000"/>
              </a:lnSpc>
              <a:spcBef>
                <a:spcPts val="0"/>
              </a:spcBef>
              <a:spcAft>
                <a:spcPts val="0"/>
              </a:spcAft>
              <a:buClr>
                <a:schemeClr val="dk1"/>
              </a:buClr>
              <a:buSzPts val="3300"/>
              <a:buFont typeface="Calibri"/>
              <a:buNone/>
            </a:pPr>
            <a:r>
              <a:rPr lang="en" dirty="0"/>
              <a:t>Parental Engagement - Digital Tools</a:t>
            </a:r>
            <a:endParaRPr dirty="0"/>
          </a:p>
        </p:txBody>
      </p:sp>
      <p:sp>
        <p:nvSpPr>
          <p:cNvPr id="382" name="Google Shape;382;p67"/>
          <p:cNvSpPr txBox="1">
            <a:spLocks noGrp="1"/>
          </p:cNvSpPr>
          <p:nvPr>
            <p:ph type="body" idx="1"/>
          </p:nvPr>
        </p:nvSpPr>
        <p:spPr>
          <a:xfrm>
            <a:off x="628650" y="1052945"/>
            <a:ext cx="7886700" cy="3579900"/>
          </a:xfrm>
          <a:prstGeom prst="rect">
            <a:avLst/>
          </a:prstGeom>
          <a:noFill/>
          <a:ln>
            <a:noFill/>
          </a:ln>
        </p:spPr>
        <p:txBody>
          <a:bodyPr spcFirstLastPara="1" wrap="square" lIns="68575" tIns="34275" rIns="68575" bIns="34275" anchor="t" anchorCtr="0">
            <a:normAutofit/>
          </a:bodyPr>
          <a:lstStyle/>
          <a:p>
            <a:pPr marL="0" lvl="0" indent="0" rtl="0">
              <a:lnSpc>
                <a:spcPct val="90000"/>
              </a:lnSpc>
              <a:spcBef>
                <a:spcPts val="800"/>
              </a:spcBef>
              <a:spcAft>
                <a:spcPts val="0"/>
              </a:spcAft>
              <a:buClr>
                <a:schemeClr val="dk1"/>
              </a:buClr>
              <a:buSzPct val="100000"/>
              <a:buNone/>
            </a:pPr>
            <a:r>
              <a:rPr lang="en-GB" dirty="0"/>
              <a:t>Reference Group of Parent Council Chairs requested</a:t>
            </a:r>
          </a:p>
          <a:p>
            <a:pPr marL="0" lvl="0" indent="0" rtl="0">
              <a:lnSpc>
                <a:spcPct val="90000"/>
              </a:lnSpc>
              <a:spcBef>
                <a:spcPts val="800"/>
              </a:spcBef>
              <a:spcAft>
                <a:spcPts val="0"/>
              </a:spcAft>
              <a:buClr>
                <a:schemeClr val="dk1"/>
              </a:buClr>
              <a:buSzPct val="100000"/>
              <a:buNone/>
            </a:pPr>
            <a:endParaRPr lang="en-GB" sz="1100" dirty="0"/>
          </a:p>
          <a:p>
            <a:pPr marL="0" lvl="0" indent="0" rtl="0">
              <a:lnSpc>
                <a:spcPct val="90000"/>
              </a:lnSpc>
              <a:spcBef>
                <a:spcPts val="800"/>
              </a:spcBef>
              <a:spcAft>
                <a:spcPts val="0"/>
              </a:spcAft>
              <a:buClr>
                <a:schemeClr val="dk1"/>
              </a:buClr>
              <a:buSzPct val="100000"/>
              <a:buNone/>
            </a:pPr>
            <a:r>
              <a:rPr lang="en-GB" dirty="0"/>
              <a:t>First meeting </a:t>
            </a:r>
            <a:r>
              <a:rPr lang="en-GB" dirty="0" err="1"/>
              <a:t>wb</a:t>
            </a:r>
            <a:r>
              <a:rPr lang="en-GB" dirty="0"/>
              <a:t> 24</a:t>
            </a:r>
            <a:r>
              <a:rPr lang="en-GB" baseline="30000" dirty="0"/>
              <a:t>th</a:t>
            </a:r>
            <a:r>
              <a:rPr lang="en-GB" dirty="0"/>
              <a:t> January 2022</a:t>
            </a:r>
          </a:p>
          <a:p>
            <a:pPr marL="0" lvl="0" indent="0" rtl="0">
              <a:lnSpc>
                <a:spcPct val="90000"/>
              </a:lnSpc>
              <a:spcBef>
                <a:spcPts val="800"/>
              </a:spcBef>
              <a:spcAft>
                <a:spcPts val="0"/>
              </a:spcAft>
              <a:buClr>
                <a:schemeClr val="dk1"/>
              </a:buClr>
              <a:buSzPct val="100000"/>
              <a:buNone/>
            </a:pPr>
            <a:endParaRPr lang="en-GB" sz="1100" dirty="0"/>
          </a:p>
          <a:p>
            <a:pPr marL="0" lvl="0" indent="0">
              <a:buSzPct val="100000"/>
              <a:buNone/>
            </a:pPr>
            <a:r>
              <a:rPr lang="en-GB" dirty="0"/>
              <a:t>Express your interest: </a:t>
            </a:r>
            <a:r>
              <a:rPr lang="en-GB" dirty="0">
                <a:hlinkClick r:id="rId3"/>
              </a:rPr>
              <a:t>https://forms.gle/THRfMzoEhmXJPF3t6</a:t>
            </a:r>
            <a:r>
              <a:rPr lang="en-GB" dirty="0"/>
              <a:t> </a:t>
            </a:r>
          </a:p>
        </p:txBody>
      </p:sp>
      <p:grpSp>
        <p:nvGrpSpPr>
          <p:cNvPr id="2" name="Group 1">
            <a:extLst>
              <a:ext uri="{FF2B5EF4-FFF2-40B4-BE49-F238E27FC236}">
                <a16:creationId xmlns:a16="http://schemas.microsoft.com/office/drawing/2014/main" id="{811299D0-A3D1-F347-B4DB-B73871EC2F81}"/>
              </a:ext>
            </a:extLst>
          </p:cNvPr>
          <p:cNvGrpSpPr/>
          <p:nvPr/>
        </p:nvGrpSpPr>
        <p:grpSpPr>
          <a:xfrm>
            <a:off x="219172" y="3163870"/>
            <a:ext cx="8704909" cy="1853369"/>
            <a:chOff x="219172" y="2579157"/>
            <a:chExt cx="11630005" cy="2476154"/>
          </a:xfrm>
        </p:grpSpPr>
        <p:sp>
          <p:nvSpPr>
            <p:cNvPr id="4" name="Rectangle: Rounded Corners 6">
              <a:extLst>
                <a:ext uri="{FF2B5EF4-FFF2-40B4-BE49-F238E27FC236}">
                  <a16:creationId xmlns:a16="http://schemas.microsoft.com/office/drawing/2014/main" id="{7A36742E-53A2-1047-BFEF-CF28EFE11FA4}"/>
                </a:ext>
              </a:extLst>
            </p:cNvPr>
            <p:cNvSpPr/>
            <p:nvPr/>
          </p:nvSpPr>
          <p:spPr>
            <a:xfrm>
              <a:off x="219173" y="3679650"/>
              <a:ext cx="1397870" cy="1362075"/>
            </a:xfrm>
            <a:prstGeom prst="roundRect">
              <a:avLst/>
            </a:prstGeom>
            <a:solidFill>
              <a:srgbClr val="723BA9"/>
            </a:solidFill>
            <a:ln>
              <a:solidFill>
                <a:srgbClr val="723BA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t>Storage</a:t>
              </a:r>
            </a:p>
          </p:txBody>
        </p:sp>
        <p:sp>
          <p:nvSpPr>
            <p:cNvPr id="5" name="Rectangle: Rounded Corners 7">
              <a:extLst>
                <a:ext uri="{FF2B5EF4-FFF2-40B4-BE49-F238E27FC236}">
                  <a16:creationId xmlns:a16="http://schemas.microsoft.com/office/drawing/2014/main" id="{BFE026C2-1379-2D46-A4F5-0A159BA763F9}"/>
                </a:ext>
              </a:extLst>
            </p:cNvPr>
            <p:cNvSpPr/>
            <p:nvPr/>
          </p:nvSpPr>
          <p:spPr>
            <a:xfrm>
              <a:off x="5337198" y="3679651"/>
              <a:ext cx="1397870" cy="1362075"/>
            </a:xfrm>
            <a:prstGeom prst="roundRect">
              <a:avLst/>
            </a:prstGeom>
            <a:solidFill>
              <a:srgbClr val="723BA9"/>
            </a:solidFill>
            <a:ln>
              <a:solidFill>
                <a:srgbClr val="723BA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t>Legacy to Cloud Filtering</a:t>
              </a:r>
            </a:p>
          </p:txBody>
        </p:sp>
        <p:sp>
          <p:nvSpPr>
            <p:cNvPr id="6" name="Rectangle: Rounded Corners 8">
              <a:extLst>
                <a:ext uri="{FF2B5EF4-FFF2-40B4-BE49-F238E27FC236}">
                  <a16:creationId xmlns:a16="http://schemas.microsoft.com/office/drawing/2014/main" id="{1E33B9D0-8A40-3243-8A19-CB0C70770FF5}"/>
                </a:ext>
              </a:extLst>
            </p:cNvPr>
            <p:cNvSpPr/>
            <p:nvPr/>
          </p:nvSpPr>
          <p:spPr>
            <a:xfrm>
              <a:off x="3630537" y="3679652"/>
              <a:ext cx="1397870" cy="1362075"/>
            </a:xfrm>
            <a:prstGeom prst="roundRect">
              <a:avLst/>
            </a:prstGeom>
            <a:solidFill>
              <a:srgbClr val="723BA9"/>
            </a:solidFill>
            <a:ln>
              <a:solidFill>
                <a:srgbClr val="723BA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t>Next Generation Wi-Fi &amp; Networks</a:t>
              </a:r>
            </a:p>
          </p:txBody>
        </p:sp>
        <p:sp>
          <p:nvSpPr>
            <p:cNvPr id="7" name="Rectangle: Rounded Corners 9">
              <a:extLst>
                <a:ext uri="{FF2B5EF4-FFF2-40B4-BE49-F238E27FC236}">
                  <a16:creationId xmlns:a16="http://schemas.microsoft.com/office/drawing/2014/main" id="{A85460C2-DE05-5348-B59A-F53B417174B5}"/>
                </a:ext>
              </a:extLst>
            </p:cNvPr>
            <p:cNvSpPr/>
            <p:nvPr/>
          </p:nvSpPr>
          <p:spPr>
            <a:xfrm>
              <a:off x="1925834" y="3679653"/>
              <a:ext cx="1397870" cy="1362075"/>
            </a:xfrm>
            <a:prstGeom prst="roundRect">
              <a:avLst/>
            </a:prstGeom>
            <a:solidFill>
              <a:srgbClr val="723BA9"/>
            </a:solidFill>
            <a:ln>
              <a:solidFill>
                <a:srgbClr val="723BA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t>Data Classification &amp; Security</a:t>
              </a:r>
            </a:p>
          </p:txBody>
        </p:sp>
        <p:sp>
          <p:nvSpPr>
            <p:cNvPr id="8" name="Rectangle: Rounded Corners 10">
              <a:extLst>
                <a:ext uri="{FF2B5EF4-FFF2-40B4-BE49-F238E27FC236}">
                  <a16:creationId xmlns:a16="http://schemas.microsoft.com/office/drawing/2014/main" id="{1FF4D5AC-A23B-5740-B1C0-7AC365C1840A}"/>
                </a:ext>
              </a:extLst>
            </p:cNvPr>
            <p:cNvSpPr/>
            <p:nvPr/>
          </p:nvSpPr>
          <p:spPr>
            <a:xfrm>
              <a:off x="7041901" y="3679649"/>
              <a:ext cx="1397870" cy="1362075"/>
            </a:xfrm>
            <a:prstGeom prst="roundRect">
              <a:avLst/>
            </a:prstGeom>
            <a:solidFill>
              <a:srgbClr val="723BA9"/>
            </a:solidFill>
            <a:ln>
              <a:solidFill>
                <a:srgbClr val="723BA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t>Classroom Audio Visual</a:t>
              </a:r>
            </a:p>
          </p:txBody>
        </p:sp>
        <p:sp>
          <p:nvSpPr>
            <p:cNvPr id="9" name="Rectangle: Rounded Corners 11">
              <a:extLst>
                <a:ext uri="{FF2B5EF4-FFF2-40B4-BE49-F238E27FC236}">
                  <a16:creationId xmlns:a16="http://schemas.microsoft.com/office/drawing/2014/main" id="{DC9D3A0D-44E3-3A41-B31D-D9A6FAA67A7D}"/>
                </a:ext>
              </a:extLst>
            </p:cNvPr>
            <p:cNvSpPr/>
            <p:nvPr/>
          </p:nvSpPr>
          <p:spPr>
            <a:xfrm>
              <a:off x="8746604" y="3693236"/>
              <a:ext cx="1397870" cy="1362075"/>
            </a:xfrm>
            <a:prstGeom prst="roundRect">
              <a:avLst/>
            </a:prstGeom>
            <a:solidFill>
              <a:srgbClr val="723BA9"/>
            </a:solidFill>
            <a:ln>
              <a:solidFill>
                <a:srgbClr val="723BA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t>Developing Long Term Support</a:t>
              </a:r>
            </a:p>
          </p:txBody>
        </p:sp>
        <p:sp>
          <p:nvSpPr>
            <p:cNvPr id="10" name="Rectangle: Rounded Corners 13">
              <a:extLst>
                <a:ext uri="{FF2B5EF4-FFF2-40B4-BE49-F238E27FC236}">
                  <a16:creationId xmlns:a16="http://schemas.microsoft.com/office/drawing/2014/main" id="{802FC3C6-83C4-E64D-98D4-13ED92BF7B16}"/>
                </a:ext>
              </a:extLst>
            </p:cNvPr>
            <p:cNvSpPr/>
            <p:nvPr/>
          </p:nvSpPr>
          <p:spPr>
            <a:xfrm>
              <a:off x="219172" y="2579157"/>
              <a:ext cx="11630005" cy="851892"/>
            </a:xfrm>
            <a:prstGeom prst="roundRect">
              <a:avLst/>
            </a:prstGeom>
            <a:solidFill>
              <a:srgbClr val="D94882"/>
            </a:solidFill>
            <a:ln>
              <a:solidFill>
                <a:srgbClr val="D948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Transformation of Learning &amp; Teaching</a:t>
              </a:r>
            </a:p>
          </p:txBody>
        </p:sp>
        <p:sp>
          <p:nvSpPr>
            <p:cNvPr id="11" name="Rectangle: Rounded Corners 6">
              <a:extLst>
                <a:ext uri="{FF2B5EF4-FFF2-40B4-BE49-F238E27FC236}">
                  <a16:creationId xmlns:a16="http://schemas.microsoft.com/office/drawing/2014/main" id="{1B330859-57C7-334E-9C81-15785894D42E}"/>
                </a:ext>
              </a:extLst>
            </p:cNvPr>
            <p:cNvSpPr/>
            <p:nvPr/>
          </p:nvSpPr>
          <p:spPr>
            <a:xfrm>
              <a:off x="10451307" y="3685854"/>
              <a:ext cx="1397870" cy="1362075"/>
            </a:xfrm>
            <a:prstGeom prst="roundRect">
              <a:avLst/>
            </a:prstGeom>
            <a:solidFill>
              <a:srgbClr val="723BA9"/>
            </a:solidFill>
            <a:ln>
              <a:solidFill>
                <a:srgbClr val="723BA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t>Asset Management</a:t>
              </a:r>
            </a:p>
          </p:txBody>
        </p:sp>
      </p:grpSp>
    </p:spTree>
    <p:extLst>
      <p:ext uri="{BB962C8B-B14F-4D97-AF65-F5344CB8AC3E}">
        <p14:creationId xmlns:p14="http://schemas.microsoft.com/office/powerpoint/2010/main" val="11086122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380"/>
        <p:cNvGrpSpPr/>
        <p:nvPr/>
      </p:nvGrpSpPr>
      <p:grpSpPr>
        <a:xfrm>
          <a:off x="0" y="0"/>
          <a:ext cx="0" cy="0"/>
          <a:chOff x="0" y="0"/>
          <a:chExt cx="0" cy="0"/>
        </a:xfrm>
      </p:grpSpPr>
      <p:sp>
        <p:nvSpPr>
          <p:cNvPr id="381" name="Google Shape;381;p67"/>
          <p:cNvSpPr txBox="1">
            <a:spLocks noGrp="1"/>
          </p:cNvSpPr>
          <p:nvPr>
            <p:ph type="title"/>
          </p:nvPr>
        </p:nvSpPr>
        <p:spPr>
          <a:xfrm>
            <a:off x="628650" y="273844"/>
            <a:ext cx="7886700" cy="994200"/>
          </a:xfrm>
          <a:prstGeom prst="rect">
            <a:avLst/>
          </a:prstGeom>
          <a:noFill/>
          <a:ln>
            <a:noFill/>
          </a:ln>
        </p:spPr>
        <p:txBody>
          <a:bodyPr spcFirstLastPara="1" wrap="square" lIns="68575" tIns="34275" rIns="68575" bIns="34275" anchor="ctr" anchorCtr="0">
            <a:normAutofit/>
          </a:bodyPr>
          <a:lstStyle/>
          <a:p>
            <a:pPr marL="0" lvl="0" indent="0" algn="l" rtl="0">
              <a:lnSpc>
                <a:spcPct val="90000"/>
              </a:lnSpc>
              <a:spcBef>
                <a:spcPts val="0"/>
              </a:spcBef>
              <a:spcAft>
                <a:spcPts val="0"/>
              </a:spcAft>
              <a:buClr>
                <a:schemeClr val="dk1"/>
              </a:buClr>
              <a:buSzPts val="3300"/>
              <a:buFont typeface="Calibri"/>
              <a:buNone/>
            </a:pPr>
            <a:r>
              <a:rPr lang="en" dirty="0"/>
              <a:t>Equipped for Learning Device Deployment</a:t>
            </a:r>
            <a:endParaRPr dirty="0"/>
          </a:p>
        </p:txBody>
      </p:sp>
      <p:sp>
        <p:nvSpPr>
          <p:cNvPr id="382" name="Google Shape;382;p67"/>
          <p:cNvSpPr txBox="1">
            <a:spLocks noGrp="1"/>
          </p:cNvSpPr>
          <p:nvPr>
            <p:ph type="body" idx="1"/>
          </p:nvPr>
        </p:nvSpPr>
        <p:spPr>
          <a:xfrm>
            <a:off x="628650" y="1289756"/>
            <a:ext cx="7886700" cy="3579900"/>
          </a:xfrm>
          <a:prstGeom prst="rect">
            <a:avLst/>
          </a:prstGeom>
          <a:noFill/>
          <a:ln>
            <a:noFill/>
          </a:ln>
        </p:spPr>
        <p:txBody>
          <a:bodyPr spcFirstLastPara="1" wrap="square" lIns="68575" tIns="34275" rIns="68575" bIns="34275" anchor="t" anchorCtr="0">
            <a:normAutofit/>
          </a:bodyPr>
          <a:lstStyle/>
          <a:p>
            <a:pPr marL="0" lvl="0" indent="0" algn="ctr" rtl="0">
              <a:lnSpc>
                <a:spcPct val="90000"/>
              </a:lnSpc>
              <a:spcBef>
                <a:spcPts val="800"/>
              </a:spcBef>
              <a:spcAft>
                <a:spcPts val="0"/>
              </a:spcAft>
              <a:buClr>
                <a:schemeClr val="dk1"/>
              </a:buClr>
              <a:buSzPct val="100000"/>
              <a:buNone/>
            </a:pPr>
            <a:r>
              <a:rPr lang="en-GB" u="sng" dirty="0"/>
              <a:t>November – December</a:t>
            </a:r>
            <a:br>
              <a:rPr lang="en-GB" dirty="0"/>
            </a:br>
            <a:r>
              <a:rPr lang="en-GB" dirty="0"/>
              <a:t>High School Deployment Complete</a:t>
            </a:r>
          </a:p>
          <a:p>
            <a:pPr marL="0" lvl="0" indent="0" algn="ctr" rtl="0">
              <a:lnSpc>
                <a:spcPct val="90000"/>
              </a:lnSpc>
              <a:spcBef>
                <a:spcPts val="800"/>
              </a:spcBef>
              <a:spcAft>
                <a:spcPts val="0"/>
              </a:spcAft>
              <a:buClr>
                <a:schemeClr val="dk1"/>
              </a:buClr>
              <a:buSzPct val="100000"/>
              <a:buNone/>
            </a:pPr>
            <a:endParaRPr lang="en-GB" dirty="0"/>
          </a:p>
          <a:p>
            <a:pPr marL="0" lvl="0" indent="0" algn="ctr" rtl="0">
              <a:lnSpc>
                <a:spcPct val="90000"/>
              </a:lnSpc>
              <a:spcBef>
                <a:spcPts val="800"/>
              </a:spcBef>
              <a:spcAft>
                <a:spcPts val="0"/>
              </a:spcAft>
              <a:buClr>
                <a:schemeClr val="dk1"/>
              </a:buClr>
              <a:buSzPct val="100000"/>
              <a:buNone/>
            </a:pPr>
            <a:r>
              <a:rPr lang="en-GB" u="sng" dirty="0"/>
              <a:t>January – March</a:t>
            </a:r>
          </a:p>
          <a:p>
            <a:pPr marL="0" lvl="0" indent="0" algn="ctr" rtl="0">
              <a:lnSpc>
                <a:spcPct val="90000"/>
              </a:lnSpc>
              <a:spcBef>
                <a:spcPts val="800"/>
              </a:spcBef>
              <a:spcAft>
                <a:spcPts val="0"/>
              </a:spcAft>
              <a:buClr>
                <a:schemeClr val="dk1"/>
              </a:buClr>
              <a:buSzPct val="100000"/>
              <a:buNone/>
            </a:pPr>
            <a:r>
              <a:rPr lang="en-GB" dirty="0"/>
              <a:t>Primary School &amp; ASN Deployment Scheduled</a:t>
            </a:r>
          </a:p>
          <a:p>
            <a:pPr marL="0" lvl="0" indent="0" algn="ctr" rtl="0">
              <a:lnSpc>
                <a:spcPct val="90000"/>
              </a:lnSpc>
              <a:spcBef>
                <a:spcPts val="800"/>
              </a:spcBef>
              <a:spcAft>
                <a:spcPts val="0"/>
              </a:spcAft>
              <a:buClr>
                <a:schemeClr val="dk1"/>
              </a:buClr>
              <a:buSzPct val="100000"/>
              <a:buNone/>
            </a:pPr>
            <a:endParaRPr lang="en-GB" dirty="0"/>
          </a:p>
          <a:p>
            <a:pPr marL="0" lvl="0" indent="0" algn="ctr" rtl="0">
              <a:lnSpc>
                <a:spcPct val="90000"/>
              </a:lnSpc>
              <a:spcBef>
                <a:spcPts val="800"/>
              </a:spcBef>
              <a:spcAft>
                <a:spcPts val="0"/>
              </a:spcAft>
              <a:buClr>
                <a:schemeClr val="dk1"/>
              </a:buClr>
              <a:buSzPct val="100000"/>
              <a:buNone/>
            </a:pPr>
            <a:r>
              <a:rPr lang="en-GB" sz="2400" i="1" dirty="0"/>
              <a:t>Your support is appreciated in encouraging parent/carers to complete the consent form.</a:t>
            </a:r>
            <a:endParaRPr sz="2400" i="1" dirty="0"/>
          </a:p>
        </p:txBody>
      </p:sp>
    </p:spTree>
    <p:extLst>
      <p:ext uri="{BB962C8B-B14F-4D97-AF65-F5344CB8AC3E}">
        <p14:creationId xmlns:p14="http://schemas.microsoft.com/office/powerpoint/2010/main" val="39912902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Meetings going forward</a:t>
            </a:r>
          </a:p>
        </p:txBody>
      </p:sp>
      <p:sp>
        <p:nvSpPr>
          <p:cNvPr id="3" name="Text Placeholder 2"/>
          <p:cNvSpPr>
            <a:spLocks noGrp="1"/>
          </p:cNvSpPr>
          <p:nvPr>
            <p:ph type="body" idx="1"/>
          </p:nvPr>
        </p:nvSpPr>
        <p:spPr/>
        <p:txBody>
          <a:bodyPr/>
          <a:lstStyle/>
          <a:p>
            <a:r>
              <a:rPr lang="en-GB" dirty="0"/>
              <a:t>What would you like?</a:t>
            </a:r>
          </a:p>
          <a:p>
            <a:endParaRPr lang="en-GB" dirty="0"/>
          </a:p>
          <a:p>
            <a:r>
              <a:rPr lang="en-GB" dirty="0"/>
              <a:t>Format?</a:t>
            </a:r>
          </a:p>
          <a:p>
            <a:endParaRPr lang="en-GB" dirty="0"/>
          </a:p>
          <a:p>
            <a:r>
              <a:rPr lang="en-GB" dirty="0"/>
              <a:t>Areas of interest?</a:t>
            </a:r>
          </a:p>
        </p:txBody>
      </p:sp>
    </p:spTree>
    <p:extLst>
      <p:ext uri="{BB962C8B-B14F-4D97-AF65-F5344CB8AC3E}">
        <p14:creationId xmlns:p14="http://schemas.microsoft.com/office/powerpoint/2010/main" val="148461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80"/>
        <p:cNvGrpSpPr/>
        <p:nvPr/>
      </p:nvGrpSpPr>
      <p:grpSpPr>
        <a:xfrm>
          <a:off x="0" y="0"/>
          <a:ext cx="0" cy="0"/>
          <a:chOff x="0" y="0"/>
          <a:chExt cx="0" cy="0"/>
        </a:xfrm>
      </p:grpSpPr>
      <p:sp>
        <p:nvSpPr>
          <p:cNvPr id="381" name="Google Shape;381;p67"/>
          <p:cNvSpPr txBox="1">
            <a:spLocks noGrp="1"/>
          </p:cNvSpPr>
          <p:nvPr>
            <p:ph type="title"/>
          </p:nvPr>
        </p:nvSpPr>
        <p:spPr>
          <a:prstGeom prst="rect">
            <a:avLst/>
          </a:prstGeom>
          <a:noFill/>
          <a:ln>
            <a:noFill/>
          </a:ln>
        </p:spPr>
        <p:txBody>
          <a:bodyPr spcFirstLastPara="1" wrap="square" lIns="68575" tIns="34275" rIns="68575" bIns="34275" anchor="ctr" anchorCtr="0">
            <a:normAutofit/>
          </a:bodyPr>
          <a:lstStyle/>
          <a:p>
            <a:pPr lvl="0">
              <a:buSzPts val="3300"/>
            </a:pPr>
            <a:br>
              <a:rPr lang="en-US" sz="2800" kern="1200" dirty="0">
                <a:solidFill>
                  <a:schemeClr val="tx1"/>
                </a:solidFill>
              </a:rPr>
            </a:br>
            <a:r>
              <a:rPr lang="en-US" sz="2800" kern="1200" dirty="0">
                <a:solidFill>
                  <a:schemeClr val="tx1"/>
                </a:solidFill>
              </a:rPr>
              <a:t>Guidance updated</a:t>
            </a:r>
            <a:endParaRPr dirty="0"/>
          </a:p>
        </p:txBody>
      </p:sp>
      <p:sp>
        <p:nvSpPr>
          <p:cNvPr id="4" name="Text Placeholder 3"/>
          <p:cNvSpPr>
            <a:spLocks noGrp="1"/>
          </p:cNvSpPr>
          <p:nvPr>
            <p:ph type="body" idx="1"/>
          </p:nvPr>
        </p:nvSpPr>
        <p:spPr/>
        <p:txBody>
          <a:bodyPr/>
          <a:lstStyle/>
          <a:p>
            <a:r>
              <a:rPr lang="en-GB" dirty="0"/>
              <a:t>COVID Guidance from the Scottish Government continues to be reviewed and updated guidance was published on 7 January.</a:t>
            </a:r>
          </a:p>
          <a:p>
            <a:r>
              <a:rPr lang="en-GB" dirty="0"/>
              <a:t>In light of the Omicron variant safety mitigations that were already in place must continue to be strictly followed and some measures that were previously relaxed should be reintroduced.</a:t>
            </a:r>
          </a:p>
          <a:p>
            <a:r>
              <a:rPr lang="en-GB" dirty="0"/>
              <a:t>Importance of regular LFD testing is stressed throughout and especially before return to school. Tests are available from secondary schools.</a:t>
            </a:r>
          </a:p>
          <a:p>
            <a:endParaRPr lang="en-GB"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Key changes</a:t>
            </a:r>
          </a:p>
        </p:txBody>
      </p:sp>
      <p:sp>
        <p:nvSpPr>
          <p:cNvPr id="3" name="Text Placeholder 2"/>
          <p:cNvSpPr>
            <a:spLocks noGrp="1"/>
          </p:cNvSpPr>
          <p:nvPr>
            <p:ph type="body" idx="1"/>
          </p:nvPr>
        </p:nvSpPr>
        <p:spPr/>
        <p:txBody>
          <a:bodyPr>
            <a:normAutofit fontScale="92500"/>
          </a:bodyPr>
          <a:lstStyle/>
          <a:p>
            <a:r>
              <a:rPr lang="en-GB" dirty="0"/>
              <a:t>A strengthened approach to minimising contacts, primarily through the reintroduction of groupings where practical</a:t>
            </a:r>
          </a:p>
          <a:p>
            <a:pPr lvl="0"/>
            <a:r>
              <a:rPr lang="en-GB" dirty="0"/>
              <a:t>Tightened restrictions on school visitors</a:t>
            </a:r>
          </a:p>
          <a:p>
            <a:pPr lvl="0"/>
            <a:r>
              <a:rPr lang="en-GB" dirty="0"/>
              <a:t>Updated guidance on regular ventilation and CO2 monitoring</a:t>
            </a:r>
          </a:p>
          <a:p>
            <a:pPr lvl="0"/>
            <a:r>
              <a:rPr lang="en-GB" dirty="0"/>
              <a:t>Measures aimed at increasing the uptake of regular asymptomatic testing</a:t>
            </a:r>
          </a:p>
          <a:p>
            <a:pPr lvl="0"/>
            <a:r>
              <a:rPr lang="en-GB" dirty="0"/>
              <a:t>An update to guidance on school visits and trips</a:t>
            </a:r>
          </a:p>
          <a:p>
            <a:pPr lvl="0"/>
            <a:r>
              <a:rPr lang="en-GB" dirty="0"/>
              <a:t>A requirement for schools and local authorities to provide essential support for particular groups, including vulnerable children and young people, in the event of temporary school closures at a local level</a:t>
            </a:r>
          </a:p>
          <a:p>
            <a:endParaRPr lang="en-GB" dirty="0"/>
          </a:p>
        </p:txBody>
      </p:sp>
    </p:spTree>
    <p:extLst>
      <p:ext uri="{BB962C8B-B14F-4D97-AF65-F5344CB8AC3E}">
        <p14:creationId xmlns:p14="http://schemas.microsoft.com/office/powerpoint/2010/main" val="39572846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80"/>
        <p:cNvGrpSpPr/>
        <p:nvPr/>
      </p:nvGrpSpPr>
      <p:grpSpPr>
        <a:xfrm>
          <a:off x="0" y="0"/>
          <a:ext cx="0" cy="0"/>
          <a:chOff x="0" y="0"/>
          <a:chExt cx="0" cy="0"/>
        </a:xfrm>
      </p:grpSpPr>
      <p:sp>
        <p:nvSpPr>
          <p:cNvPr id="381" name="Google Shape;381;p67"/>
          <p:cNvSpPr txBox="1">
            <a:spLocks noGrp="1"/>
          </p:cNvSpPr>
          <p:nvPr>
            <p:ph type="title"/>
          </p:nvPr>
        </p:nvSpPr>
        <p:spPr>
          <a:xfrm>
            <a:off x="628650" y="273844"/>
            <a:ext cx="7886700" cy="994200"/>
          </a:xfrm>
          <a:prstGeom prst="rect">
            <a:avLst/>
          </a:prstGeom>
          <a:noFill/>
          <a:ln>
            <a:noFill/>
          </a:ln>
        </p:spPr>
        <p:txBody>
          <a:bodyPr spcFirstLastPara="1" wrap="square" lIns="68575" tIns="34275" rIns="68575" bIns="34275" anchor="ctr" anchorCtr="0">
            <a:normAutofit/>
          </a:bodyPr>
          <a:lstStyle/>
          <a:p>
            <a:pPr marL="0" lvl="0" indent="0" algn="l" rtl="0">
              <a:lnSpc>
                <a:spcPct val="90000"/>
              </a:lnSpc>
              <a:spcBef>
                <a:spcPts val="0"/>
              </a:spcBef>
              <a:spcAft>
                <a:spcPts val="0"/>
              </a:spcAft>
              <a:buClr>
                <a:schemeClr val="dk1"/>
              </a:buClr>
              <a:buSzPts val="3300"/>
              <a:buFont typeface="Calibri"/>
              <a:buNone/>
            </a:pPr>
            <a:r>
              <a:rPr lang="en-GB" dirty="0"/>
              <a:t>Contacts/groupings</a:t>
            </a:r>
            <a:endParaRPr dirty="0"/>
          </a:p>
        </p:txBody>
      </p:sp>
      <p:sp>
        <p:nvSpPr>
          <p:cNvPr id="382" name="Google Shape;382;p67"/>
          <p:cNvSpPr txBox="1">
            <a:spLocks noGrp="1"/>
          </p:cNvSpPr>
          <p:nvPr>
            <p:ph type="body" idx="1"/>
          </p:nvPr>
        </p:nvSpPr>
        <p:spPr>
          <a:xfrm>
            <a:off x="628650" y="1052945"/>
            <a:ext cx="7886700" cy="3579900"/>
          </a:xfrm>
          <a:prstGeom prst="rect">
            <a:avLst/>
          </a:prstGeom>
          <a:noFill/>
          <a:ln>
            <a:noFill/>
          </a:ln>
        </p:spPr>
        <p:txBody>
          <a:bodyPr spcFirstLastPara="1" wrap="square" lIns="68575" tIns="34275" rIns="68575" bIns="34275" anchor="t" anchorCtr="0">
            <a:noAutofit/>
          </a:bodyPr>
          <a:lstStyle/>
          <a:p>
            <a:r>
              <a:rPr lang="en-GB" sz="2000" dirty="0"/>
              <a:t>Minimise indoor contacts by using groupings where possible – e.g. year groups, senior phase, </a:t>
            </a:r>
            <a:r>
              <a:rPr lang="en-GB" sz="2000" dirty="0" err="1"/>
              <a:t>etc</a:t>
            </a:r>
            <a:endParaRPr lang="en-GB" sz="2000" dirty="0"/>
          </a:p>
          <a:p>
            <a:r>
              <a:rPr lang="en-GB" sz="2000" dirty="0"/>
              <a:t>Avoid assemblies and other larger gatherings – if unavoidable then additional mitigations required such as distancing, ventilation, masks, outside spaces and limiting time</a:t>
            </a:r>
          </a:p>
          <a:p>
            <a:r>
              <a:rPr lang="en-GB" sz="2000" dirty="0"/>
              <a:t>Parents should drop off from school playgrounds and wear masks </a:t>
            </a:r>
          </a:p>
          <a:p>
            <a:r>
              <a:rPr lang="en-GB" sz="2000" dirty="0"/>
              <a:t>Drop off/pick up times should be considered to stagger entry and exit</a:t>
            </a:r>
          </a:p>
          <a:p>
            <a:r>
              <a:rPr lang="en-GB" sz="2000" dirty="0"/>
              <a:t>Groupings not required on public transport</a:t>
            </a:r>
          </a:p>
        </p:txBody>
      </p:sp>
    </p:spTree>
    <p:extLst>
      <p:ext uri="{BB962C8B-B14F-4D97-AF65-F5344CB8AC3E}">
        <p14:creationId xmlns:p14="http://schemas.microsoft.com/office/powerpoint/2010/main" val="41626718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Staffing</a:t>
            </a:r>
          </a:p>
        </p:txBody>
      </p:sp>
      <p:sp>
        <p:nvSpPr>
          <p:cNvPr id="3" name="Text Placeholder 2"/>
          <p:cNvSpPr>
            <a:spLocks noGrp="1"/>
          </p:cNvSpPr>
          <p:nvPr>
            <p:ph type="body" idx="1"/>
          </p:nvPr>
        </p:nvSpPr>
        <p:spPr/>
        <p:txBody>
          <a:bodyPr/>
          <a:lstStyle/>
          <a:p>
            <a:r>
              <a:rPr lang="en-GB" dirty="0"/>
              <a:t>Service could be affected by numbers of staff absent</a:t>
            </a:r>
          </a:p>
          <a:p>
            <a:r>
              <a:rPr lang="en-GB" dirty="0"/>
              <a:t>Wherever possible we will keep children and young people in school</a:t>
            </a:r>
          </a:p>
          <a:p>
            <a:r>
              <a:rPr lang="en-GB" dirty="0"/>
              <a:t>Schools will share contingency plans with parents </a:t>
            </a:r>
          </a:p>
          <a:p>
            <a:r>
              <a:rPr lang="en-GB" dirty="0"/>
              <a:t>May be short term periods of a class remote learning</a:t>
            </a:r>
          </a:p>
          <a:p>
            <a:r>
              <a:rPr lang="en-GB" dirty="0"/>
              <a:t>Catering and cleaning staff are affected by staffing challenges and dinner hall service suspended at the moment and will resume as soon possible.</a:t>
            </a:r>
          </a:p>
        </p:txBody>
      </p:sp>
    </p:spTree>
    <p:extLst>
      <p:ext uri="{BB962C8B-B14F-4D97-AF65-F5344CB8AC3E}">
        <p14:creationId xmlns:p14="http://schemas.microsoft.com/office/powerpoint/2010/main" val="32979979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80"/>
        <p:cNvGrpSpPr/>
        <p:nvPr/>
      </p:nvGrpSpPr>
      <p:grpSpPr>
        <a:xfrm>
          <a:off x="0" y="0"/>
          <a:ext cx="0" cy="0"/>
          <a:chOff x="0" y="0"/>
          <a:chExt cx="0" cy="0"/>
        </a:xfrm>
      </p:grpSpPr>
      <p:sp>
        <p:nvSpPr>
          <p:cNvPr id="381" name="Google Shape;381;p67"/>
          <p:cNvSpPr txBox="1">
            <a:spLocks noGrp="1"/>
          </p:cNvSpPr>
          <p:nvPr>
            <p:ph type="title"/>
          </p:nvPr>
        </p:nvSpPr>
        <p:spPr>
          <a:xfrm>
            <a:off x="628650" y="273844"/>
            <a:ext cx="7886700" cy="994200"/>
          </a:xfrm>
          <a:prstGeom prst="rect">
            <a:avLst/>
          </a:prstGeom>
          <a:noFill/>
          <a:ln>
            <a:noFill/>
          </a:ln>
        </p:spPr>
        <p:txBody>
          <a:bodyPr spcFirstLastPara="1" wrap="square" lIns="68575" tIns="34275" rIns="68575" bIns="34275" anchor="ctr" anchorCtr="0">
            <a:normAutofit/>
          </a:bodyPr>
          <a:lstStyle/>
          <a:p>
            <a:pPr marL="0" lvl="0" indent="0" algn="l" rtl="0">
              <a:lnSpc>
                <a:spcPct val="90000"/>
              </a:lnSpc>
              <a:spcBef>
                <a:spcPts val="0"/>
              </a:spcBef>
              <a:spcAft>
                <a:spcPts val="0"/>
              </a:spcAft>
              <a:buClr>
                <a:schemeClr val="dk1"/>
              </a:buClr>
              <a:buSzPts val="3300"/>
              <a:buFont typeface="Calibri"/>
              <a:buNone/>
            </a:pPr>
            <a:r>
              <a:rPr lang="en-GB" dirty="0"/>
              <a:t>Visitors</a:t>
            </a:r>
            <a:endParaRPr dirty="0"/>
          </a:p>
        </p:txBody>
      </p:sp>
      <p:sp>
        <p:nvSpPr>
          <p:cNvPr id="382" name="Google Shape;382;p67"/>
          <p:cNvSpPr txBox="1">
            <a:spLocks noGrp="1"/>
          </p:cNvSpPr>
          <p:nvPr>
            <p:ph type="body" idx="1"/>
          </p:nvPr>
        </p:nvSpPr>
        <p:spPr>
          <a:xfrm>
            <a:off x="628650" y="1052945"/>
            <a:ext cx="7886700" cy="3579900"/>
          </a:xfrm>
          <a:prstGeom prst="rect">
            <a:avLst/>
          </a:prstGeom>
          <a:noFill/>
          <a:ln>
            <a:noFill/>
          </a:ln>
        </p:spPr>
        <p:txBody>
          <a:bodyPr spcFirstLastPara="1" wrap="square" lIns="68575" tIns="34275" rIns="68575" bIns="34275" anchor="t" anchorCtr="0">
            <a:noAutofit/>
          </a:bodyPr>
          <a:lstStyle/>
          <a:p>
            <a:r>
              <a:rPr lang="en-GB" sz="2000" dirty="0"/>
              <a:t>Supply and other essential professional visitors can continue</a:t>
            </a:r>
          </a:p>
          <a:p>
            <a:r>
              <a:rPr lang="en-GB" sz="2000" dirty="0"/>
              <a:t>Numbers of visitors kept to a minimum and other means considered – e.g. online</a:t>
            </a:r>
          </a:p>
          <a:p>
            <a:r>
              <a:rPr lang="en-GB" sz="2000" dirty="0"/>
              <a:t>Parents/carers can attend when essential and for benefit of children/young people</a:t>
            </a:r>
          </a:p>
          <a:p>
            <a:r>
              <a:rPr lang="en-GB" sz="2000" dirty="0"/>
              <a:t>All visitors agreed in advance and situation risk-assessed and expectations clearly communicated</a:t>
            </a:r>
          </a:p>
          <a:p>
            <a:r>
              <a:rPr lang="en-GB" sz="2000" dirty="0"/>
              <a:t>Parents/carers can spectate at outdoor sports events (with mitigations in place)</a:t>
            </a:r>
          </a:p>
          <a:p>
            <a:r>
              <a:rPr lang="en-GB" sz="2000" dirty="0"/>
              <a:t>Parent Council meetings should be online</a:t>
            </a:r>
          </a:p>
        </p:txBody>
      </p:sp>
    </p:spTree>
    <p:extLst>
      <p:ext uri="{BB962C8B-B14F-4D97-AF65-F5344CB8AC3E}">
        <p14:creationId xmlns:p14="http://schemas.microsoft.com/office/powerpoint/2010/main" val="11512272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80"/>
        <p:cNvGrpSpPr/>
        <p:nvPr/>
      </p:nvGrpSpPr>
      <p:grpSpPr>
        <a:xfrm>
          <a:off x="0" y="0"/>
          <a:ext cx="0" cy="0"/>
          <a:chOff x="0" y="0"/>
          <a:chExt cx="0" cy="0"/>
        </a:xfrm>
      </p:grpSpPr>
      <p:sp>
        <p:nvSpPr>
          <p:cNvPr id="381" name="Google Shape;381;p67"/>
          <p:cNvSpPr txBox="1">
            <a:spLocks noGrp="1"/>
          </p:cNvSpPr>
          <p:nvPr>
            <p:ph type="title"/>
          </p:nvPr>
        </p:nvSpPr>
        <p:spPr>
          <a:xfrm>
            <a:off x="628650" y="273844"/>
            <a:ext cx="7886700" cy="994200"/>
          </a:xfrm>
          <a:prstGeom prst="rect">
            <a:avLst/>
          </a:prstGeom>
          <a:noFill/>
          <a:ln>
            <a:noFill/>
          </a:ln>
        </p:spPr>
        <p:txBody>
          <a:bodyPr spcFirstLastPara="1" wrap="square" lIns="68575" tIns="34275" rIns="68575" bIns="34275" anchor="ctr" anchorCtr="0">
            <a:normAutofit/>
          </a:bodyPr>
          <a:lstStyle/>
          <a:p>
            <a:pPr marL="0" lvl="0" indent="0" algn="l" rtl="0">
              <a:lnSpc>
                <a:spcPct val="90000"/>
              </a:lnSpc>
              <a:spcBef>
                <a:spcPts val="0"/>
              </a:spcBef>
              <a:spcAft>
                <a:spcPts val="0"/>
              </a:spcAft>
              <a:buClr>
                <a:schemeClr val="dk1"/>
              </a:buClr>
              <a:buSzPts val="3300"/>
              <a:buFont typeface="Calibri"/>
              <a:buNone/>
            </a:pPr>
            <a:r>
              <a:rPr lang="en-GB" dirty="0"/>
              <a:t>Ventilation</a:t>
            </a:r>
            <a:endParaRPr dirty="0"/>
          </a:p>
        </p:txBody>
      </p:sp>
      <p:sp>
        <p:nvSpPr>
          <p:cNvPr id="382" name="Google Shape;382;p67"/>
          <p:cNvSpPr txBox="1">
            <a:spLocks noGrp="1"/>
          </p:cNvSpPr>
          <p:nvPr>
            <p:ph type="body" idx="1"/>
          </p:nvPr>
        </p:nvSpPr>
        <p:spPr>
          <a:xfrm>
            <a:off x="628650" y="1052945"/>
            <a:ext cx="7886700" cy="3579900"/>
          </a:xfrm>
          <a:prstGeom prst="rect">
            <a:avLst/>
          </a:prstGeom>
          <a:noFill/>
          <a:ln>
            <a:noFill/>
          </a:ln>
        </p:spPr>
        <p:txBody>
          <a:bodyPr spcFirstLastPara="1" wrap="square" lIns="68575" tIns="34275" rIns="68575" bIns="34275" anchor="t" anchorCtr="0">
            <a:noAutofit/>
          </a:bodyPr>
          <a:lstStyle/>
          <a:p>
            <a:r>
              <a:rPr lang="en-GB" sz="2000" dirty="0"/>
              <a:t>Increased focus and more detailed guidance received</a:t>
            </a:r>
          </a:p>
          <a:p>
            <a:r>
              <a:rPr lang="en-GB" sz="2000" dirty="0"/>
              <a:t>Local authorities will continue to work with schools to ensure CO2 levels checked regularly</a:t>
            </a:r>
          </a:p>
          <a:p>
            <a:r>
              <a:rPr lang="en-GB" sz="2000" dirty="0"/>
              <a:t>Local authorities will work with schools to ensure there are enough devices and implement CO2 monitoring strategies</a:t>
            </a:r>
          </a:p>
          <a:p>
            <a:r>
              <a:rPr lang="en-GB" sz="2000" dirty="0"/>
              <a:t>Any concerns from CO2 monitoring should be actioned</a:t>
            </a:r>
          </a:p>
          <a:p>
            <a:r>
              <a:rPr lang="en-GB" sz="2000" dirty="0"/>
              <a:t>Place Directorate leading on this work</a:t>
            </a:r>
          </a:p>
          <a:p>
            <a:pPr marL="139700" indent="0">
              <a:buNone/>
            </a:pPr>
            <a:endParaRPr lang="en-GB" sz="2000" dirty="0"/>
          </a:p>
          <a:p>
            <a:endParaRPr lang="en-GB" sz="2000" dirty="0"/>
          </a:p>
        </p:txBody>
      </p:sp>
    </p:spTree>
    <p:extLst>
      <p:ext uri="{BB962C8B-B14F-4D97-AF65-F5344CB8AC3E}">
        <p14:creationId xmlns:p14="http://schemas.microsoft.com/office/powerpoint/2010/main" val="21197139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80"/>
        <p:cNvGrpSpPr/>
        <p:nvPr/>
      </p:nvGrpSpPr>
      <p:grpSpPr>
        <a:xfrm>
          <a:off x="0" y="0"/>
          <a:ext cx="0" cy="0"/>
          <a:chOff x="0" y="0"/>
          <a:chExt cx="0" cy="0"/>
        </a:xfrm>
      </p:grpSpPr>
      <p:sp>
        <p:nvSpPr>
          <p:cNvPr id="381" name="Google Shape;381;p67"/>
          <p:cNvSpPr txBox="1">
            <a:spLocks noGrp="1"/>
          </p:cNvSpPr>
          <p:nvPr>
            <p:ph type="title"/>
          </p:nvPr>
        </p:nvSpPr>
        <p:spPr>
          <a:xfrm>
            <a:off x="628650" y="273844"/>
            <a:ext cx="7886700" cy="994200"/>
          </a:xfrm>
          <a:prstGeom prst="rect">
            <a:avLst/>
          </a:prstGeom>
          <a:noFill/>
          <a:ln>
            <a:noFill/>
          </a:ln>
        </p:spPr>
        <p:txBody>
          <a:bodyPr spcFirstLastPara="1" wrap="square" lIns="68575" tIns="34275" rIns="68575" bIns="34275" anchor="ctr" anchorCtr="0">
            <a:normAutofit/>
          </a:bodyPr>
          <a:lstStyle/>
          <a:p>
            <a:pPr marL="0" lvl="0" indent="0" algn="l" rtl="0">
              <a:lnSpc>
                <a:spcPct val="90000"/>
              </a:lnSpc>
              <a:spcBef>
                <a:spcPts val="0"/>
              </a:spcBef>
              <a:spcAft>
                <a:spcPts val="0"/>
              </a:spcAft>
              <a:buClr>
                <a:schemeClr val="dk1"/>
              </a:buClr>
              <a:buSzPts val="3300"/>
              <a:buFont typeface="Calibri"/>
              <a:buNone/>
            </a:pPr>
            <a:r>
              <a:rPr lang="en-GB" dirty="0"/>
              <a:t>Self isolation and contact tracing</a:t>
            </a:r>
            <a:endParaRPr dirty="0"/>
          </a:p>
        </p:txBody>
      </p:sp>
      <p:sp>
        <p:nvSpPr>
          <p:cNvPr id="382" name="Google Shape;382;p67"/>
          <p:cNvSpPr txBox="1">
            <a:spLocks noGrp="1"/>
          </p:cNvSpPr>
          <p:nvPr>
            <p:ph type="body" idx="1"/>
          </p:nvPr>
        </p:nvSpPr>
        <p:spPr>
          <a:xfrm>
            <a:off x="628650" y="1052945"/>
            <a:ext cx="7886700" cy="3764382"/>
          </a:xfrm>
          <a:prstGeom prst="rect">
            <a:avLst/>
          </a:prstGeom>
          <a:noFill/>
          <a:ln>
            <a:noFill/>
          </a:ln>
        </p:spPr>
        <p:txBody>
          <a:bodyPr spcFirstLastPara="1" wrap="square" lIns="68575" tIns="34275" rIns="68575" bIns="34275" anchor="t" anchorCtr="0">
            <a:noAutofit/>
          </a:bodyPr>
          <a:lstStyle/>
          <a:p>
            <a:r>
              <a:rPr lang="en-GB" sz="2000" dirty="0"/>
              <a:t>Reduction in time to 7 days with negative LFD at day 6 and 24 hours later at day 7.</a:t>
            </a:r>
          </a:p>
          <a:p>
            <a:r>
              <a:rPr lang="en-GB" sz="2000" dirty="0"/>
              <a:t>Adults will not be asked to give details of close contacts under the age of 18 (e.g. pupils) unless they are a household contact.  </a:t>
            </a:r>
          </a:p>
          <a:p>
            <a:r>
              <a:rPr lang="en-GB" sz="2000" dirty="0"/>
              <a:t>Children are regarded as low risk.</a:t>
            </a:r>
          </a:p>
          <a:p>
            <a:r>
              <a:rPr lang="en-GB" sz="2000" dirty="0"/>
              <a:t>Children will not be asked to share details of staff contacts unless there has been unusually prolonged contact with the staff member</a:t>
            </a:r>
          </a:p>
          <a:p>
            <a:r>
              <a:rPr lang="en-GB" sz="2000" dirty="0"/>
              <a:t>However, “business as usual” school contact is not high risk</a:t>
            </a:r>
          </a:p>
          <a:p>
            <a:r>
              <a:rPr lang="en-GB" sz="2000" dirty="0"/>
              <a:t>When schools are informed of a positive case they will identify low risk contacts and issue a targeted information letter</a:t>
            </a:r>
          </a:p>
          <a:p>
            <a:pPr marL="177800" lvl="0" indent="-50800" algn="l" rtl="0">
              <a:lnSpc>
                <a:spcPct val="90000"/>
              </a:lnSpc>
              <a:spcBef>
                <a:spcPts val="800"/>
              </a:spcBef>
              <a:spcAft>
                <a:spcPts val="0"/>
              </a:spcAft>
              <a:buClr>
                <a:schemeClr val="dk1"/>
              </a:buClr>
              <a:buSzPct val="100000"/>
              <a:buNone/>
            </a:pPr>
            <a:endParaRPr sz="2000" dirty="0"/>
          </a:p>
        </p:txBody>
      </p:sp>
    </p:spTree>
    <p:extLst>
      <p:ext uri="{BB962C8B-B14F-4D97-AF65-F5344CB8AC3E}">
        <p14:creationId xmlns:p14="http://schemas.microsoft.com/office/powerpoint/2010/main" val="2955879900"/>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1057</TotalTime>
  <Words>1586</Words>
  <Application>Microsoft Office PowerPoint</Application>
  <PresentationFormat>On-screen Show (16:9)</PresentationFormat>
  <Paragraphs>159</Paragraphs>
  <Slides>24</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Wingdings</vt:lpstr>
      <vt:lpstr>Calibri</vt:lpstr>
      <vt:lpstr>Office Theme</vt:lpstr>
      <vt:lpstr>PowerPoint Presentation</vt:lpstr>
      <vt:lpstr>Welcome – Fiona Robertson</vt:lpstr>
      <vt:lpstr> Guidance updated</vt:lpstr>
      <vt:lpstr>Key changes</vt:lpstr>
      <vt:lpstr>Contacts/groupings</vt:lpstr>
      <vt:lpstr>Staffing</vt:lpstr>
      <vt:lpstr>Visitors</vt:lpstr>
      <vt:lpstr>Ventilation</vt:lpstr>
      <vt:lpstr>Self isolation and contact tracing</vt:lpstr>
      <vt:lpstr>SQA</vt:lpstr>
      <vt:lpstr>SQA</vt:lpstr>
      <vt:lpstr>Team</vt:lpstr>
      <vt:lpstr>Ongoing work- this session</vt:lpstr>
      <vt:lpstr>Other developments this session</vt:lpstr>
      <vt:lpstr>Survey to Parent Councils via Survey Monkey – establish ‘Ground Zero’</vt:lpstr>
      <vt:lpstr>Parental Involvement &amp; Engagement Census</vt:lpstr>
      <vt:lpstr>Pupil Voice</vt:lpstr>
      <vt:lpstr>The UNCRC, My Child &amp; Me: An Introduction for Parents &amp; Families to the Incorporation of the UNCRC</vt:lpstr>
      <vt:lpstr>Decision-Making to Promote Inclusive Practice: A Session for Parents &amp; Families on How Schools are Supporting Transgender Young People</vt:lpstr>
      <vt:lpstr>Dates of Sessions</vt:lpstr>
      <vt:lpstr>Parent/Carer Webinars – Digital Learning</vt:lpstr>
      <vt:lpstr>Parental Engagement - Digital Tools</vt:lpstr>
      <vt:lpstr>Equipped for Learning Device Deployment</vt:lpstr>
      <vt:lpstr>Meetings going forward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 Fox</dc:creator>
  <cp:lastModifiedBy>Cara Chambers</cp:lastModifiedBy>
  <cp:revision>37</cp:revision>
  <dcterms:modified xsi:type="dcterms:W3CDTF">2022-01-13T20:36:33Z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2044190625</vt:i4>
  </property>
  <property fmtid="{D5CDD505-2E9C-101B-9397-08002B2CF9AE}" pid="3" name="_NewReviewCycle">
    <vt:lpwstr/>
  </property>
  <property fmtid="{D5CDD505-2E9C-101B-9397-08002B2CF9AE}" pid="4" name="_EmailSubject">
    <vt:lpwstr>Slides from PC Meeting last night</vt:lpwstr>
  </property>
  <property fmtid="{D5CDD505-2E9C-101B-9397-08002B2CF9AE}" pid="5" name="_AuthorEmail">
    <vt:lpwstr>Julie.Fox@midlothian.gov.uk</vt:lpwstr>
  </property>
  <property fmtid="{D5CDD505-2E9C-101B-9397-08002B2CF9AE}" pid="6" name="_AuthorEmailDisplayName">
    <vt:lpwstr>Julie Fox</vt:lpwstr>
  </property>
  <property fmtid="{D5CDD505-2E9C-101B-9397-08002B2CF9AE}" pid="7" name="_PreviousAdHocReviewCycleID">
    <vt:i4>-1886452647</vt:i4>
  </property>
</Properties>
</file>