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0" d="100"/>
          <a:sy n="50" d="100"/>
        </p:scale>
        <p:origin x="-1362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88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908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442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0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205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280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421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411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802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718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168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A9FD-74DE-4399-99A6-FB3A997B7478}" type="datetimeFigureOut">
              <a:rPr lang="en-GB" smtClean="0"/>
              <a:pPr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4113-9844-4C6E-8C67-5A23F088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196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4431" y="487080"/>
            <a:ext cx="476794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50" dirty="0">
              <a:latin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</a:rPr>
              <a:t>BOARDMAKER IN </a:t>
            </a:r>
            <a:endParaRPr lang="en-GB" sz="2400" dirty="0">
              <a:latin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</a:rPr>
              <a:t>MIDLOTHIAN LIBRARIES </a:t>
            </a:r>
            <a:endParaRPr lang="en-GB" sz="2400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156" y="1574395"/>
            <a:ext cx="65444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Boardmaker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is symbol based software that can be used with anyone who needs additional support with communication.</a:t>
            </a: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Join us for local launches of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Boardmaker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libraries - get a demonstration of it in action, and a chance to try it out for yourself.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6497" y="4041255"/>
            <a:ext cx="3510297" cy="40446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3447" y="8580285"/>
            <a:ext cx="4629912" cy="1219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0670" y="86235"/>
            <a:ext cx="1854926" cy="5645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3304" y="2661860"/>
            <a:ext cx="654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Thursday 21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March</a:t>
            </a: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11am –Newbattle Library</a:t>
            </a: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2pm Penicuik Library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475" y="8210951"/>
            <a:ext cx="568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Free events – all welcome!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257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67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Midlothian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Harris</dc:creator>
  <cp:lastModifiedBy>test</cp:lastModifiedBy>
  <cp:revision>16</cp:revision>
  <cp:lastPrinted>2019-03-08T14:00:48Z</cp:lastPrinted>
  <dcterms:created xsi:type="dcterms:W3CDTF">2018-11-28T12:49:54Z</dcterms:created>
  <dcterms:modified xsi:type="dcterms:W3CDTF">2019-03-11T08:04:23Z</dcterms:modified>
</cp:coreProperties>
</file>