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5" d="100"/>
          <a:sy n="25" d="100"/>
        </p:scale>
        <p:origin x="17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945943"/>
            <a:ext cx="15300564" cy="626689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9454516"/>
            <a:ext cx="13500497" cy="4345992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2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14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958369"/>
            <a:ext cx="3881393" cy="152547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958369"/>
            <a:ext cx="11419171" cy="15254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08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6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4487671"/>
            <a:ext cx="15525572" cy="7487774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2046282"/>
            <a:ext cx="15525572" cy="3937644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5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4791843"/>
            <a:ext cx="7650282" cy="11421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4791843"/>
            <a:ext cx="7650282" cy="11421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58373"/>
            <a:ext cx="15525572" cy="3479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4412664"/>
            <a:ext cx="7615123" cy="216257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6575242"/>
            <a:ext cx="7615123" cy="9671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4412664"/>
            <a:ext cx="7652626" cy="216257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6575242"/>
            <a:ext cx="7652626" cy="9671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9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1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00044"/>
            <a:ext cx="5805682" cy="420015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591766"/>
            <a:ext cx="9112836" cy="12792138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5400199"/>
            <a:ext cx="5805682" cy="10004536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8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00044"/>
            <a:ext cx="5805682" cy="420015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591766"/>
            <a:ext cx="9112836" cy="12792138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5400199"/>
            <a:ext cx="5805682" cy="10004536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4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958373"/>
            <a:ext cx="15525572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4791843"/>
            <a:ext cx="15525572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BEB4-DA9A-4B33-B8EC-BC52A2D340C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6683952"/>
            <a:ext cx="607522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FD52-1579-4529-B849-BBCE1E492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6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mgfl.net/OWA/redir.aspx?C=93ewvgLBTr0Vu_TEY__wsKU4D_x83McZbqMqqxtW_69w-7t01AfYCA..&amp;URL=https%3a%2f%2fwww.thinglink.com%2fcard%2f1324661602867216386" TargetMode="External"/><Relationship Id="rId2" Type="http://schemas.openxmlformats.org/officeDocument/2006/relationships/hyperlink" Target="https://www.thinglink.com/card/132481690918662963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C863D71-81ED-4212-9115-5C712411DBC7}"/>
              </a:ext>
            </a:extLst>
          </p:cNvPr>
          <p:cNvSpPr/>
          <p:nvPr/>
        </p:nvSpPr>
        <p:spPr>
          <a:xfrm>
            <a:off x="0" y="0"/>
            <a:ext cx="18000663" cy="1800066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F93C6C7-FFF3-445C-A580-125B86A7CFAD}"/>
              </a:ext>
            </a:extLst>
          </p:cNvPr>
          <p:cNvSpPr/>
          <p:nvPr/>
        </p:nvSpPr>
        <p:spPr>
          <a:xfrm>
            <a:off x="195943" y="307748"/>
            <a:ext cx="17526000" cy="17508538"/>
          </a:xfrm>
          <a:prstGeom prst="roundRect">
            <a:avLst>
              <a:gd name="adj" fmla="val 16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AC94365-BBD2-4D17-A8DD-6824F2647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66171"/>
              </p:ext>
            </p:extLst>
          </p:nvPr>
        </p:nvGraphicFramePr>
        <p:xfrm>
          <a:off x="999329" y="3186097"/>
          <a:ext cx="16002000" cy="12387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3972965078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4036762715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3125968644"/>
                    </a:ext>
                  </a:extLst>
                </a:gridCol>
              </a:tblGrid>
              <a:tr h="2409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u="sng" dirty="0">
                          <a:effectLst/>
                          <a:latin typeface="KG Primary Penmanship" panose="020005060000000200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Dough creations: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0" u="none" dirty="0">
                          <a:effectLst/>
                          <a:latin typeface="KG Primary Penmanship" panose="020005060000000200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something out of salt dough. This could be something to hang on a tree, a tile or even a creature. Date the back to remember your time at home learning.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STEM:</a:t>
                      </a:r>
                    </a:p>
                    <a:p>
                      <a:pPr algn="ctr"/>
                      <a:r>
                        <a:rPr lang="en-GB" sz="3200" b="0" u="none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Can you complete the challenge – how tall can you build a tower with only two bits of paper?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b="1" u="sng" dirty="0">
                          <a:effectLst/>
                          <a:latin typeface="KG Primary Penmanship" panose="020005060000000200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Indoor Activities: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KG Primary Penmanship" panose="020005060000000200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 a few of the 100 indoor activities. 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59241"/>
                  </a:ext>
                </a:extLst>
              </a:tr>
              <a:tr h="2441401"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Learning Time: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u="none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Check your Class Team for a numeracy or literacy activity.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Quiz night:</a:t>
                      </a:r>
                    </a:p>
                    <a:p>
                      <a:pPr algn="ctr"/>
                      <a:r>
                        <a:rPr lang="en-GB" sz="3200" b="0" u="none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Create a quiz of 4/5 categories and host your own quiz for your family and/or friends.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000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Art:</a:t>
                      </a:r>
                    </a:p>
                    <a:p>
                      <a:pPr marL="0" marR="0" lvl="0" indent="0" algn="ctr" defTabSz="18000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10 facts about Andy Warhol.</a:t>
                      </a:r>
                    </a:p>
                    <a:p>
                      <a:pPr marL="0" marR="0" lvl="0" indent="0" algn="ctr" defTabSz="18000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your own masterpiece inspired by Andy Warhol.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2094"/>
                  </a:ext>
                </a:extLst>
              </a:tr>
              <a:tr h="1977926">
                <a:tc>
                  <a:txBody>
                    <a:bodyPr/>
                    <a:lstStyle/>
                    <a:p>
                      <a:pPr marL="0" marR="0" lvl="0" indent="0" algn="ctr" defTabSz="18000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Lego Challenge:</a:t>
                      </a:r>
                    </a:p>
                    <a:p>
                      <a:pPr marL="0" marR="0" lvl="0" indent="0" algn="ctr" defTabSz="18000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u="none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Some teachers from Bonnyrigg have set a few Lego challenges. Try some </a:t>
                      </a:r>
                      <a:r>
                        <a:rPr lang="en-GB" sz="3200" b="0" u="none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out.</a:t>
                      </a:r>
                      <a:endParaRPr lang="en-GB" sz="3200" b="0" u="none" dirty="0">
                        <a:latin typeface="KG Primary Penmanship" panose="02000506000000020003" pitchFamily="2" charset="0"/>
                        <a:cs typeface="Cavolini" panose="0300050204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Active Time:</a:t>
                      </a:r>
                    </a:p>
                    <a:p>
                      <a:pPr algn="ctr"/>
                      <a:r>
                        <a:rPr lang="en-GB" sz="3200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Have a go at some of the Virtual Sports Day activities. </a:t>
                      </a:r>
                    </a:p>
                    <a:p>
                      <a:pPr algn="ctr"/>
                      <a:r>
                        <a:rPr lang="en-GB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https://www.thinglink.com/card/1324816909186629634</a:t>
                      </a:r>
                      <a:r>
                        <a:rPr lang="en-GB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3200" dirty="0">
                        <a:latin typeface="KG Primary Penmanship" panose="02000506000000020003" pitchFamily="2" charset="0"/>
                        <a:cs typeface="Cavolini" panose="0300050204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Learning Time: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u="none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Check your Class Team for a numeracy or literacy activity.</a:t>
                      </a:r>
                    </a:p>
                    <a:p>
                      <a:pPr algn="ctr"/>
                      <a:endParaRPr lang="en-GB" sz="3200" b="0" u="none" dirty="0">
                        <a:latin typeface="KG Primary Penmanship" panose="02000506000000020003" pitchFamily="2" charset="0"/>
                        <a:cs typeface="Cavolini" panose="0300050204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227044"/>
                  </a:ext>
                </a:extLst>
              </a:tr>
              <a:tr h="1393465"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Yearbook:</a:t>
                      </a:r>
                    </a:p>
                    <a:p>
                      <a:pPr algn="ctr"/>
                      <a:r>
                        <a:rPr lang="en-GB" sz="3200" b="0" u="none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As it nears end of term think back over the year about what you have enjoyed. Fill out the yearbook as a reminder or create your own.</a:t>
                      </a:r>
                    </a:p>
                    <a:p>
                      <a:pPr marL="0" marR="0" lvl="0" indent="0" algn="ctr" defTabSz="18000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0" u="none" dirty="0">
                        <a:latin typeface="KG Primary Penmanship" panose="02000506000000020003" pitchFamily="2" charset="0"/>
                        <a:cs typeface="Cavolini" panose="0300050204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Virtual Class Trip:</a:t>
                      </a:r>
                    </a:p>
                    <a:p>
                      <a:pPr algn="ctr"/>
                      <a:r>
                        <a:rPr lang="en-GB" sz="3200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Try out up to 17 virtual tours. Write a short review or draw a picture of each one you visit.</a:t>
                      </a:r>
                    </a:p>
                    <a:p>
                      <a:pPr algn="ctr"/>
                      <a:r>
                        <a:rPr lang="en-GB" sz="3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https://www.thinglink.com/card/1324661602867216386</a:t>
                      </a:r>
                      <a:endParaRPr lang="en-GB" sz="3200" dirty="0">
                        <a:latin typeface="KG Primary Penmanship" panose="02000506000000020003" pitchFamily="2" charset="0"/>
                        <a:cs typeface="Cavolini" panose="0300050204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Reflecting on Learning:</a:t>
                      </a:r>
                    </a:p>
                    <a:p>
                      <a:pPr algn="ctr"/>
                      <a:r>
                        <a:rPr lang="en-GB" sz="3200" b="0" u="none" dirty="0">
                          <a:latin typeface="KG Primary Penmanship" panose="02000506000000020003" pitchFamily="2" charset="0"/>
                          <a:cs typeface="Cavolini" panose="03000502040302020204" pitchFamily="66" charset="0"/>
                        </a:rPr>
                        <a:t>What have you learned today? Share with your Class Team.</a:t>
                      </a:r>
                      <a:endParaRPr lang="en-GB" sz="3200" dirty="0">
                        <a:latin typeface="KG Primary Penmanship" panose="02000506000000020003" pitchFamily="2" charset="0"/>
                        <a:cs typeface="Cavolini" panose="0300050204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11206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4FD51F4-8C33-4E07-BB2A-01DAC46E903B}"/>
              </a:ext>
            </a:extLst>
          </p:cNvPr>
          <p:cNvSpPr txBox="1"/>
          <p:nvPr/>
        </p:nvSpPr>
        <p:spPr>
          <a:xfrm>
            <a:off x="505606" y="620822"/>
            <a:ext cx="1690667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volini" panose="03000502040302020204" pitchFamily="66" charset="0"/>
                <a:cs typeface="Cavolini" panose="03000502040302020204" pitchFamily="66" charset="0"/>
              </a:rPr>
              <a:t>BONNYRIGG HOME LEARNING GRID.</a:t>
            </a:r>
            <a:endParaRPr lang="en-GB" sz="60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8AD622-CEE0-4F81-940E-217FFE3BB0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035" y="1232750"/>
            <a:ext cx="3971812" cy="191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7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</TotalTime>
  <Words>273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Cavolini</vt:lpstr>
      <vt:lpstr>KG Primary Penmanship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Brandwood</dc:creator>
  <cp:lastModifiedBy>Amy Parks</cp:lastModifiedBy>
  <cp:revision>81</cp:revision>
  <dcterms:created xsi:type="dcterms:W3CDTF">2020-03-26T13:29:28Z</dcterms:created>
  <dcterms:modified xsi:type="dcterms:W3CDTF">2020-06-14T15:05:12Z</dcterms:modified>
</cp:coreProperties>
</file>