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74" r:id="rId6"/>
    <p:sldId id="259" r:id="rId7"/>
    <p:sldId id="260" r:id="rId8"/>
    <p:sldId id="261" r:id="rId9"/>
    <p:sldId id="273" r:id="rId10"/>
    <p:sldId id="262" r:id="rId11"/>
    <p:sldId id="263" r:id="rId12"/>
    <p:sldId id="264" r:id="rId13"/>
    <p:sldId id="277" r:id="rId14"/>
    <p:sldId id="265" r:id="rId15"/>
    <p:sldId id="266" r:id="rId16"/>
    <p:sldId id="276" r:id="rId17"/>
    <p:sldId id="267" r:id="rId18"/>
    <p:sldId id="268" r:id="rId19"/>
    <p:sldId id="269" r:id="rId20"/>
    <p:sldId id="275" r:id="rId21"/>
    <p:sldId id="270" r:id="rId22"/>
    <p:sldId id="271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7B30-003A-4B98-BD51-9C6348E21F64}" type="datetimeFigureOut">
              <a:rPr lang="en-GB" smtClean="0"/>
              <a:pPr/>
              <a:t>28/02/2018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71A2-BD34-4A21-962D-76CF093C5A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7B30-003A-4B98-BD51-9C6348E21F64}" type="datetimeFigureOut">
              <a:rPr lang="en-GB" smtClean="0"/>
              <a:pPr/>
              <a:t>28/02/2018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71A2-BD34-4A21-962D-76CF093C5A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7B30-003A-4B98-BD51-9C6348E21F64}" type="datetimeFigureOut">
              <a:rPr lang="en-GB" smtClean="0"/>
              <a:pPr/>
              <a:t>28/02/2018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71A2-BD34-4A21-962D-76CF093C5A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7B30-003A-4B98-BD51-9C6348E21F64}" type="datetimeFigureOut">
              <a:rPr lang="en-GB" smtClean="0"/>
              <a:pPr/>
              <a:t>28/02/2018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71A2-BD34-4A21-962D-76CF093C5A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7B30-003A-4B98-BD51-9C6348E21F64}" type="datetimeFigureOut">
              <a:rPr lang="en-GB" smtClean="0"/>
              <a:pPr/>
              <a:t>28/02/2018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71A2-BD34-4A21-962D-76CF093C5A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7B30-003A-4B98-BD51-9C6348E21F64}" type="datetimeFigureOut">
              <a:rPr lang="en-GB" smtClean="0"/>
              <a:pPr/>
              <a:t>28/02/2018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71A2-BD34-4A21-962D-76CF093C5A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7B30-003A-4B98-BD51-9C6348E21F64}" type="datetimeFigureOut">
              <a:rPr lang="en-GB" smtClean="0"/>
              <a:pPr/>
              <a:t>28/02/2018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71A2-BD34-4A21-962D-76CF093C5A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7B30-003A-4B98-BD51-9C6348E21F64}" type="datetimeFigureOut">
              <a:rPr lang="en-GB" smtClean="0"/>
              <a:pPr/>
              <a:t>28/02/2018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71A2-BD34-4A21-962D-76CF093C5A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7B30-003A-4B98-BD51-9C6348E21F64}" type="datetimeFigureOut">
              <a:rPr lang="en-GB" smtClean="0"/>
              <a:pPr/>
              <a:t>28/02/2018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71A2-BD34-4A21-962D-76CF093C5A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7B30-003A-4B98-BD51-9C6348E21F64}" type="datetimeFigureOut">
              <a:rPr lang="en-GB" smtClean="0"/>
              <a:pPr/>
              <a:t>28/02/2018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71A2-BD34-4A21-962D-76CF093C5A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7B30-003A-4B98-BD51-9C6348E21F64}" type="datetimeFigureOut">
              <a:rPr lang="en-GB" smtClean="0"/>
              <a:pPr/>
              <a:t>28/02/2018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71A2-BD34-4A21-962D-76CF093C5A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B7B30-003A-4B98-BD51-9C6348E21F64}" type="datetimeFigureOut">
              <a:rPr lang="en-GB" smtClean="0"/>
              <a:pPr/>
              <a:t>28/02/2018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171A2-BD34-4A21-962D-76CF093C5AE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frm=1&amp;source=images&amp;cd=&amp;cad=rja&amp;docid=SPuNSwxXGiPSxM&amp;tbnid=1_EtKvwXoIGnTM:&amp;ved=&amp;url=http://www.dailymail.co.uk/news/article-2103809/UK-drought-2012-Water-companies-say-mustnt-spend-FOUR-minutes-shower.html&amp;ei=QogTU8aLGIiqhAflr4HQCg&amp;bvm=bv.62286460,d.ZG4&amp;psig=AFQjCNGyIQPrJJAGIX45oQCSpS03brTfxA&amp;ust=1393875395017129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1.bp.blogspot.com/-sIpGsoO6lG0/Uevkq_Z6_kI/AAAAAAAABpQ/hfxrvdfDXEs/s1600/Heatwave+swimming+pic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3.bp.blogspot.com/-tfpiot4nFnU/T0Yt4lqfCAI/AAAAAAAAIU4/oG6r7rgOCss/s1600/_58626251_chloe_last_bewl_kent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>
                <a:latin typeface="Gill Sans MT" panose="020B0502020104020203" pitchFamily="34" charset="0"/>
              </a:rPr>
              <a:t>DRY DROUGHT</a:t>
            </a:r>
            <a:endParaRPr lang="en-GB" dirty="0">
              <a:latin typeface="Gill Sans MT" panose="020B0502020104020203" pitchFamily="34" charset="0"/>
            </a:endParaRPr>
          </a:p>
        </p:txBody>
      </p:sp>
      <p:pic>
        <p:nvPicPr>
          <p:cNvPr id="3" name="Picture 22" descr="http://i.dailymail.co.uk/i/pix/2012/02/20/article-2103809-11D39ADB000005DC-320_964x63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" y="2060848"/>
            <a:ext cx="9163526" cy="4797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058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news.bbc.co.uk/nol/shared/spl/hi/uk/07/uk_rainfall/img/uk_flood629x4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2775" y="0"/>
            <a:ext cx="5991225" cy="6858000"/>
          </a:xfrm>
          <a:prstGeom prst="rect">
            <a:avLst/>
          </a:prstGeom>
          <a:noFill/>
        </p:spPr>
      </p:pic>
      <p:pic>
        <p:nvPicPr>
          <p:cNvPr id="3" name="Picture 2" descr="Two swans swim past a van in floodwa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6872"/>
            <a:ext cx="2843808" cy="2228405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179512" y="692696"/>
            <a:ext cx="2880320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Gill Sans MT" pitchFamily="34" charset="0"/>
              </a:rPr>
              <a:t>10 counties put on high floods risk.</a:t>
            </a:r>
            <a:endParaRPr lang="en-GB" dirty="0">
              <a:solidFill>
                <a:schemeClr val="tx1"/>
              </a:solidFill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A man paddles a surfboard along a flooded r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179512" y="188640"/>
            <a:ext cx="3240360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Gill Sans MT" pitchFamily="34" charset="0"/>
              </a:rPr>
              <a:t>Travel was made near impossible by vehicle.</a:t>
            </a:r>
            <a:endParaRPr lang="en-GB" dirty="0">
              <a:solidFill>
                <a:schemeClr val="tx1"/>
              </a:solidFill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ewkesbury flood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656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79512" y="188640"/>
            <a:ext cx="3240360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Gill Sans MT" pitchFamily="34" charset="0"/>
              </a:rPr>
              <a:t>Whole towns were cut off and surrounded.</a:t>
            </a:r>
            <a:endParaRPr lang="en-GB" dirty="0">
              <a:solidFill>
                <a:schemeClr val="tx1"/>
              </a:solidFill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>
                <a:latin typeface="Gill Sans MT" panose="020B0502020104020203" pitchFamily="34" charset="0"/>
              </a:rPr>
              <a:t>TERRIBLE TIDES</a:t>
            </a:r>
            <a:endParaRPr lang="en-GB" dirty="0">
              <a:latin typeface="Gill Sans MT" panose="020B0502020104020203" pitchFamily="34" charset="0"/>
            </a:endParaRPr>
          </a:p>
        </p:txBody>
      </p:sp>
      <p:pic>
        <p:nvPicPr>
          <p:cNvPr id="3" name="Picture 6" descr="https://encrypted-tbn3.gstatic.com/images?q=tbn:ANd9GcRX0MTT0P3uEvCy_FuGOjw0V6774O6cnUGShClRxlw445zY1Jz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6" y="2132857"/>
            <a:ext cx="9114493" cy="4758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0827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eople watch and photograph enormous waves as they break on Porthcawl harbour, South Wa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39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79512" y="188640"/>
            <a:ext cx="3240360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Gill Sans MT" pitchFamily="34" charset="0"/>
              </a:rPr>
              <a:t>Huge tidal surges crashed into the shore.</a:t>
            </a:r>
            <a:endParaRPr lang="en-GB" dirty="0">
              <a:solidFill>
                <a:schemeClr val="tx1"/>
              </a:solidFill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orm off coast of Nazare, Portugal. 6 Jan 2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79512" y="188640"/>
            <a:ext cx="3240360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Gill Sans MT" pitchFamily="34" charset="0"/>
              </a:rPr>
              <a:t>Waves up to 30 feet crashed into the shore.</a:t>
            </a:r>
            <a:endParaRPr lang="en-GB" dirty="0">
              <a:solidFill>
                <a:schemeClr val="tx1"/>
              </a:solidFill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>
                <a:latin typeface="Gill Sans MT" panose="020B0502020104020203" pitchFamily="34" charset="0"/>
              </a:rPr>
              <a:t>COSTLY COASTS</a:t>
            </a:r>
            <a:endParaRPr lang="en-GB" dirty="0">
              <a:latin typeface="Gill Sans MT" panose="020B0502020104020203" pitchFamily="34" charset="0"/>
            </a:endParaRPr>
          </a:p>
        </p:txBody>
      </p:sp>
      <p:pic>
        <p:nvPicPr>
          <p:cNvPr id="3" name="Picture 4" descr="https://encrypted-tbn3.gstatic.com/images?q=tbn:ANd9GcQrGX6Hc62Df2Ysr8POvYPns2JVDr9B6EnLjbzp2cGTntY00nw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6" y="2276872"/>
            <a:ext cx="9114674" cy="4581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9393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road in Amroth, west Wales disintegrated under of the force of the sea driven by high tides and strong wi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79512" y="188640"/>
            <a:ext cx="3240360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Gill Sans MT" pitchFamily="34" charset="0"/>
              </a:rPr>
              <a:t>Even with seawalls as a defence coastal damage was immense.</a:t>
            </a:r>
            <a:endParaRPr lang="en-GB" dirty="0">
              <a:solidFill>
                <a:schemeClr val="tx1"/>
              </a:solidFill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efore and after - Porthcoth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2915816" y="5733256"/>
            <a:ext cx="3240360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Gill Sans MT" pitchFamily="34" charset="0"/>
              </a:rPr>
              <a:t>Before and after the coastal erosion by the wind and waves.</a:t>
            </a:r>
            <a:endParaRPr lang="en-GB" dirty="0">
              <a:solidFill>
                <a:schemeClr val="tx1"/>
              </a:solidFill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urniture sits in the garden of a house that fell into the sea during a storm surge in Hemsby, eastern England December 6, 2013.   REUTERS/Darren Sta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5059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79512" y="188640"/>
            <a:ext cx="3240360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Gill Sans MT" pitchFamily="34" charset="0"/>
              </a:rPr>
              <a:t>The foundations of buildings were destroyed allowing them to fall into the sea.</a:t>
            </a:r>
            <a:endParaRPr lang="en-GB" dirty="0">
              <a:solidFill>
                <a:schemeClr val="tx1"/>
              </a:solidFill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South East Water's drought po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32656"/>
            <a:ext cx="3059832" cy="3768266"/>
          </a:xfrm>
          <a:prstGeom prst="rect">
            <a:avLst/>
          </a:prstGeom>
          <a:noFill/>
        </p:spPr>
      </p:pic>
      <p:pic>
        <p:nvPicPr>
          <p:cNvPr id="25607" name="Picture 7" descr="Map showing drought zo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724129" cy="685800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6372200" y="4869160"/>
            <a:ext cx="2340768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Gill Sans MT" pitchFamily="34" charset="0"/>
              </a:rPr>
              <a:t>Hose pipe bans were put in place.</a:t>
            </a:r>
            <a:endParaRPr lang="en-GB" dirty="0">
              <a:solidFill>
                <a:schemeClr val="tx1"/>
              </a:solidFill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>
                <a:latin typeface="Gill Sans MT" panose="020B0502020104020203" pitchFamily="34" charset="0"/>
              </a:rPr>
              <a:t>SCORCHING SUMMER</a:t>
            </a:r>
            <a:endParaRPr lang="en-GB" dirty="0">
              <a:latin typeface="Gill Sans MT" panose="020B0502020104020203" pitchFamily="34" charset="0"/>
            </a:endParaRPr>
          </a:p>
        </p:txBody>
      </p:sp>
      <p:pic>
        <p:nvPicPr>
          <p:cNvPr id="4" name="Picture 16" descr="https://encrypted-tbn3.gstatic.com/images?q=tbn:ANd9GcSFQ44D-vv0Y30n4-uCTLBNAFOV4nQarXdiF0cK2FIvn6Yk_GK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6" y="2276873"/>
            <a:ext cx="9117033" cy="46161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6278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urnemouth beach on 14 July 2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068960"/>
          </a:xfrm>
          <a:prstGeom prst="rect">
            <a:avLst/>
          </a:prstGeom>
          <a:noFill/>
        </p:spPr>
      </p:pic>
      <p:pic>
        <p:nvPicPr>
          <p:cNvPr id="1028" name="Picture 4" descr="bbc weather 1707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40968"/>
            <a:ext cx="8044587" cy="3717032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179512" y="188640"/>
            <a:ext cx="3240360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Gill Sans MT" pitchFamily="34" charset="0"/>
              </a:rPr>
              <a:t>No point in going on holiday.</a:t>
            </a:r>
            <a:endParaRPr lang="en-GB" dirty="0">
              <a:solidFill>
                <a:schemeClr val="tx1"/>
              </a:solidFill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1.bp.blogspot.com/-sIpGsoO6lG0/Uevkq_Z6_kI/AAAAAAAABpQ/hfxrvdfDXEs/s400/Heatwave+swimming+pi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94916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79512" y="188640"/>
            <a:ext cx="3240360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Gill Sans MT" pitchFamily="34" charset="0"/>
              </a:rPr>
              <a:t>People could not resist the dangers of a cooling dip.</a:t>
            </a:r>
            <a:endParaRPr lang="en-GB" dirty="0">
              <a:solidFill>
                <a:schemeClr val="tx1"/>
              </a:solidFill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wildfires uk heatw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251520" y="5373216"/>
            <a:ext cx="3240360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Gill Sans MT" pitchFamily="34" charset="0"/>
              </a:rPr>
              <a:t>Bush fires broke out all of the country.</a:t>
            </a:r>
            <a:endParaRPr lang="en-GB" dirty="0">
              <a:solidFill>
                <a:schemeClr val="tx1"/>
              </a:solidFill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3.bp.blogspot.com/-tfpiot4nFnU/T0Yt4lqfCAI/AAAAAAAAIU4/oG6r7rgOCss/s400/_58626251_chloe_last_bewl_ken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79512" y="188640"/>
            <a:ext cx="3240360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Gill Sans MT" pitchFamily="34" charset="0"/>
              </a:rPr>
              <a:t>Lakes dried up, local businesses lost money.</a:t>
            </a:r>
            <a:endParaRPr lang="en-GB" dirty="0">
              <a:solidFill>
                <a:schemeClr val="tx1"/>
              </a:solidFill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mall pool of water is surrounded by cracked earth at the Almaden Reservoir (28 January 2014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39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79512" y="188640"/>
            <a:ext cx="3240360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Gill Sans MT" pitchFamily="34" charset="0"/>
              </a:rPr>
              <a:t>Reservoirs run dry, no running water.</a:t>
            </a:r>
            <a:endParaRPr lang="en-GB" dirty="0">
              <a:solidFill>
                <a:schemeClr val="tx1"/>
              </a:solidFill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>
                <a:latin typeface="Gill Sans MT" panose="020B0502020104020203" pitchFamily="34" charset="0"/>
              </a:rPr>
              <a:t>SUPER SNOW</a:t>
            </a:r>
            <a:endParaRPr lang="en-GB" dirty="0">
              <a:latin typeface="Gill Sans MT" panose="020B0502020104020203" pitchFamily="34" charset="0"/>
            </a:endParaRPr>
          </a:p>
        </p:txBody>
      </p:sp>
      <p:pic>
        <p:nvPicPr>
          <p:cNvPr id="3" name="Picture 2" descr="https://encrypted-tbn3.gstatic.com/images?q=tbn:ANd9GcQSz8VuXCUQUr8J1d4OzBVbZvqMV396sIlEcOUwUUerkKjjOGek0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4" y="1772816"/>
            <a:ext cx="9114856" cy="50961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4866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Swallowed: A cottage in Macclesfield, Cheshire, is almost completely buried by a giant snowdrift after a night of high winds caused more havoc across Brit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179512" y="188640"/>
            <a:ext cx="3240360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Gill Sans MT" pitchFamily="34" charset="0"/>
              </a:rPr>
              <a:t>Trapped inside your home for days.</a:t>
            </a:r>
            <a:endParaRPr lang="en-GB" dirty="0">
              <a:solidFill>
                <a:schemeClr val="tx1"/>
              </a:solidFill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orting out problems: Scottish and Southern Energy has 400 engineers on the ground on the Isle of Arran (pictured) and in Kintyre working hard to restore p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79512" y="188640"/>
            <a:ext cx="3240360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Gill Sans MT" pitchFamily="34" charset="0"/>
              </a:rPr>
              <a:t>Electricity pylons were damaged, in remote areas.</a:t>
            </a:r>
            <a:endParaRPr lang="en-GB" dirty="0">
              <a:solidFill>
                <a:schemeClr val="tx1"/>
              </a:solidFill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ap great britain covered in sn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0784" y="0"/>
            <a:ext cx="5373216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323528" y="2708920"/>
            <a:ext cx="3240360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Gill Sans MT" pitchFamily="34" charset="0"/>
              </a:rPr>
              <a:t>A glimpse of how much snow fell.</a:t>
            </a:r>
            <a:endParaRPr lang="en-GB" dirty="0">
              <a:solidFill>
                <a:schemeClr val="tx1"/>
              </a:solidFill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>
                <a:latin typeface="Gill Sans MT" panose="020B0502020104020203" pitchFamily="34" charset="0"/>
              </a:rPr>
              <a:t>FREEZING FLOODS</a:t>
            </a:r>
            <a:endParaRPr lang="en-GB" dirty="0">
              <a:latin typeface="Gill Sans MT" panose="020B0502020104020203" pitchFamily="34" charset="0"/>
            </a:endParaRPr>
          </a:p>
        </p:txBody>
      </p:sp>
      <p:pic>
        <p:nvPicPr>
          <p:cNvPr id="3" name="Picture 8" descr="https://encrypted-tbn0.gstatic.com/images?q=tbn:ANd9GcS9ir1wGVQLaYZc9Ja9U4y5vQ_hDQnbXr6Kek274SODwCGkMB-r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2900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167</Words>
  <Application>Microsoft Office PowerPoint</Application>
  <PresentationFormat>On-screen Show (4:3)</PresentationFormat>
  <Paragraphs>23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DRY DROUGHT</vt:lpstr>
      <vt:lpstr>Slide 2</vt:lpstr>
      <vt:lpstr>Slide 3</vt:lpstr>
      <vt:lpstr>Slide 4</vt:lpstr>
      <vt:lpstr>SUPER SNOW</vt:lpstr>
      <vt:lpstr>Slide 6</vt:lpstr>
      <vt:lpstr>Slide 7</vt:lpstr>
      <vt:lpstr>Slide 8</vt:lpstr>
      <vt:lpstr>FREEZING FLOODS</vt:lpstr>
      <vt:lpstr>Slide 10</vt:lpstr>
      <vt:lpstr>Slide 11</vt:lpstr>
      <vt:lpstr>Slide 12</vt:lpstr>
      <vt:lpstr>TERRIBLE TIDES</vt:lpstr>
      <vt:lpstr>Slide 14</vt:lpstr>
      <vt:lpstr>Slide 15</vt:lpstr>
      <vt:lpstr>COSTLY COASTS</vt:lpstr>
      <vt:lpstr>Slide 17</vt:lpstr>
      <vt:lpstr>Slide 18</vt:lpstr>
      <vt:lpstr>Slide 19</vt:lpstr>
      <vt:lpstr>SCORCHING SUMMER</vt:lpstr>
      <vt:lpstr>Slide 21</vt:lpstr>
      <vt:lpstr>Slide 22</vt:lpstr>
      <vt:lpstr>Slide 23</vt:lpstr>
    </vt:vector>
  </TitlesOfParts>
  <Company>Milton Keynes Academy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CRitson</dc:creator>
  <cp:lastModifiedBy>beverd30</cp:lastModifiedBy>
  <cp:revision>4</cp:revision>
  <dcterms:created xsi:type="dcterms:W3CDTF">2014-03-04T17:17:47Z</dcterms:created>
  <dcterms:modified xsi:type="dcterms:W3CDTF">2018-02-28T12:54:16Z</dcterms:modified>
</cp:coreProperties>
</file>