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104" y="-160"/>
      </p:cViewPr>
      <p:guideLst>
        <p:guide orient="horz" pos="139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1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4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2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6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4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E17-25CD-6A40-AAC2-92D4F6BFB8F2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5496-D0E4-A44E-BBEA-7B6053164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5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2531" y="-9425"/>
            <a:ext cx="367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latin typeface="Century Gothic"/>
                <a:cs typeface="Century Gothic"/>
              </a:rPr>
              <a:t>6 </a:t>
            </a:r>
            <a:r>
              <a:rPr lang="en-US" b="1" u="sng" dirty="0" smtClean="0">
                <a:latin typeface="Century Gothic"/>
                <a:cs typeface="Century Gothic"/>
              </a:rPr>
              <a:t>Times Table Speed Challenge</a:t>
            </a:r>
            <a:endParaRPr lang="en-US" b="1" u="sng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364" y="789672"/>
            <a:ext cx="1467068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0 </a:t>
            </a:r>
            <a:r>
              <a:rPr lang="en-US" sz="1700" dirty="0" smtClean="0">
                <a:latin typeface="Century Gothic"/>
                <a:cs typeface="Century Gothic"/>
              </a:rPr>
              <a:t>x 6= </a:t>
            </a:r>
            <a:r>
              <a:rPr lang="en-US" sz="1700" dirty="0" smtClean="0">
                <a:latin typeface="Century Gothic"/>
                <a:cs typeface="Century Gothic"/>
              </a:rPr>
              <a:t>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1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</a:t>
            </a:r>
            <a:r>
              <a:rPr lang="en-US" sz="1700" dirty="0">
                <a:latin typeface="Century Gothic"/>
                <a:cs typeface="Century Gothic"/>
              </a:rPr>
              <a:t>9</a:t>
            </a:r>
            <a:r>
              <a:rPr lang="en-US" sz="1700" dirty="0" smtClean="0">
                <a:latin typeface="Century Gothic"/>
                <a:cs typeface="Century Gothic"/>
              </a:rPr>
              <a:t>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364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364" y="6087295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981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982" y="6479019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364" y="444335"/>
            <a:ext cx="155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7447" y="792648"/>
            <a:ext cx="1467068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2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6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3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8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7447" y="6085360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07447" y="6090271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3064" y="6477084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3065" y="6481995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7447" y="447311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</a:t>
            </a:r>
            <a:r>
              <a:rPr lang="en-US" b="1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58189" y="789672"/>
            <a:ext cx="1467068" cy="517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5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9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2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  3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1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7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11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8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10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4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0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</a:p>
          <a:p>
            <a:pPr>
              <a:lnSpc>
                <a:spcPct val="150000"/>
              </a:lnSpc>
            </a:pPr>
            <a:r>
              <a:rPr lang="en-US" sz="1700" dirty="0" smtClean="0">
                <a:latin typeface="Century Gothic"/>
                <a:cs typeface="Century Gothic"/>
              </a:rPr>
              <a:t>12 x </a:t>
            </a:r>
            <a:r>
              <a:rPr lang="en-US" sz="1700" dirty="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 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Century Gothic"/>
                <a:cs typeface="Century Gothic"/>
              </a:rPr>
              <a:t> </a:t>
            </a:r>
            <a:r>
              <a:rPr lang="en-US" sz="1700" dirty="0" smtClean="0">
                <a:latin typeface="Century Gothic"/>
                <a:cs typeface="Century Gothic"/>
              </a:rPr>
              <a:t> 6 </a:t>
            </a:r>
            <a:r>
              <a:rPr lang="en-US" sz="1700" smtClean="0">
                <a:latin typeface="Century Gothic"/>
                <a:cs typeface="Century Gothic"/>
              </a:rPr>
              <a:t>x </a:t>
            </a:r>
            <a:r>
              <a:rPr lang="en-US" sz="1700" smtClean="0">
                <a:latin typeface="Century Gothic"/>
                <a:cs typeface="Century Gothic"/>
              </a:rPr>
              <a:t>6 </a:t>
            </a:r>
            <a:r>
              <a:rPr lang="en-US" sz="1700" dirty="0" smtClean="0">
                <a:latin typeface="Century Gothic"/>
                <a:cs typeface="Century Gothic"/>
              </a:rPr>
              <a:t>= ____</a:t>
            </a:r>
            <a:endParaRPr lang="en-US" sz="1700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58189" y="6082384"/>
            <a:ext cx="1636018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8189" y="6087295"/>
            <a:ext cx="637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Time: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53806" y="6474108"/>
            <a:ext cx="2347549" cy="31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endParaRPr lang="en-US" sz="14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3807" y="6479019"/>
            <a:ext cx="1639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entury Gothic"/>
                <a:cs typeface="Century Gothic"/>
              </a:rPr>
              <a:t>Correct answers: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58189" y="444335"/>
            <a:ext cx="154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Challenge 3</a:t>
            </a:r>
            <a:endParaRPr lang="en-US" b="1" dirty="0">
              <a:latin typeface="Century Gothic"/>
              <a:cs typeface="Century Gothic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086065" y="444335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68825" y="447311"/>
            <a:ext cx="0" cy="6410689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-9425"/>
            <a:ext cx="769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entury Gothic"/>
                <a:cs typeface="Century Gothic"/>
              </a:rPr>
              <a:t>Name:</a:t>
            </a:r>
            <a:endParaRPr lang="en-US" sz="1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8295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253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Jones</dc:creator>
  <cp:lastModifiedBy>Rob Farmer</cp:lastModifiedBy>
  <cp:revision>6</cp:revision>
  <cp:lastPrinted>2012-05-15T13:26:52Z</cp:lastPrinted>
  <dcterms:created xsi:type="dcterms:W3CDTF">2012-05-08T07:02:46Z</dcterms:created>
  <dcterms:modified xsi:type="dcterms:W3CDTF">2013-01-21T08:12:51Z</dcterms:modified>
</cp:coreProperties>
</file>