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5" d="100"/>
          <a:sy n="115" d="100"/>
        </p:scale>
        <p:origin x="-1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5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3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0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7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1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6/13/13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8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6/13/13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6/13/13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7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39CB-6E35-994D-B6A8-8C5293F47749}" type="datetimeFigureOut">
              <a:rPr lang="en-US" smtClean="0"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0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139CB-6E35-994D-B6A8-8C5293F47749}" type="datetimeFigureOut">
              <a:rPr lang="en-US" smtClean="0"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212F1-D190-F44D-84A2-AAD2BBF96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6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2532" y="-9425"/>
            <a:ext cx="381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latin typeface="Century Gothic"/>
                <a:cs typeface="Century Gothic"/>
              </a:rPr>
              <a:t>12 </a:t>
            </a:r>
            <a:r>
              <a:rPr lang="en-US" b="1" u="sng" dirty="0" smtClean="0">
                <a:latin typeface="Century Gothic"/>
                <a:cs typeface="Century Gothic"/>
              </a:rPr>
              <a:t>Times Table Speed Challenge</a:t>
            </a:r>
            <a:endParaRPr lang="en-US" b="1" u="sng" dirty="0"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9364" y="789672"/>
            <a:ext cx="1582484" cy="517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0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1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2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3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4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5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6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7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8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>
                <a:latin typeface="Century Gothic"/>
                <a:cs typeface="Century Gothic"/>
              </a:rPr>
              <a:t>9</a:t>
            </a:r>
            <a:r>
              <a:rPr lang="en-US" sz="1700" dirty="0" smtClean="0">
                <a:latin typeface="Century Gothic"/>
                <a:cs typeface="Century Gothic"/>
              </a:rPr>
              <a:t>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10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11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12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  <a:endParaRPr lang="en-US" sz="1700" dirty="0"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9365" y="6082384"/>
            <a:ext cx="1636018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364" y="6087297"/>
            <a:ext cx="637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Time: </a:t>
            </a:r>
          </a:p>
        </p:txBody>
      </p:sp>
      <p:sp>
        <p:nvSpPr>
          <p:cNvPr id="9" name="Rectangle 8"/>
          <p:cNvSpPr/>
          <p:nvPr/>
        </p:nvSpPr>
        <p:spPr>
          <a:xfrm>
            <a:off x="384981" y="6474108"/>
            <a:ext cx="2347549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982" y="6479021"/>
            <a:ext cx="1639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Correct answers: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9365" y="444335"/>
            <a:ext cx="154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Challenge 1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7447" y="792648"/>
            <a:ext cx="1582484" cy="517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2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6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10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9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3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12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8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0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1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7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11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4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5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  <a:endParaRPr lang="en-US" sz="1700" dirty="0"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07447" y="6085360"/>
            <a:ext cx="1636018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07447" y="6090273"/>
            <a:ext cx="637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Time: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03065" y="6477084"/>
            <a:ext cx="2347549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3065" y="6481997"/>
            <a:ext cx="1639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Correct answers: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07448" y="447311"/>
            <a:ext cx="154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Challenge </a:t>
            </a:r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58189" y="789672"/>
            <a:ext cx="1582484" cy="517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5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9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2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3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1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7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11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8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10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4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0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12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6 x </a:t>
            </a:r>
            <a:r>
              <a:rPr lang="en-US" sz="1700" dirty="0" smtClean="0">
                <a:latin typeface="Century Gothic"/>
                <a:cs typeface="Century Gothic"/>
              </a:rPr>
              <a:t>12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  <a:endParaRPr lang="en-US" sz="1700" dirty="0"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58189" y="6082384"/>
            <a:ext cx="1636018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58189" y="6087297"/>
            <a:ext cx="637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Time: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53806" y="6474108"/>
            <a:ext cx="2347549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3807" y="6479021"/>
            <a:ext cx="1639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Correct answers: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58190" y="444335"/>
            <a:ext cx="154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Challenge 3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086065" y="444337"/>
            <a:ext cx="0" cy="6410689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68825" y="447313"/>
            <a:ext cx="0" cy="6410689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" y="-9425"/>
            <a:ext cx="769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latin typeface="Century Gothic"/>
                <a:cs typeface="Century Gothic"/>
              </a:rPr>
              <a:t>Name:</a:t>
            </a:r>
            <a:endParaRPr lang="en-US" sz="14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6595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Macintosh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Farmer</dc:creator>
  <cp:lastModifiedBy>Ruth Jones</cp:lastModifiedBy>
  <cp:revision>4</cp:revision>
  <dcterms:created xsi:type="dcterms:W3CDTF">2013-03-04T08:45:11Z</dcterms:created>
  <dcterms:modified xsi:type="dcterms:W3CDTF">2013-06-13T11:16:50Z</dcterms:modified>
</cp:coreProperties>
</file>